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  <p:sldMasterId id="2147483864" r:id="rId7"/>
  </p:sldMasterIdLst>
  <p:notesMasterIdLst>
    <p:notesMasterId r:id="rId19"/>
  </p:notesMasterIdLst>
  <p:sldIdLst>
    <p:sldId id="257" r:id="rId8"/>
    <p:sldId id="495" r:id="rId9"/>
    <p:sldId id="583" r:id="rId10"/>
    <p:sldId id="519" r:id="rId11"/>
    <p:sldId id="590" r:id="rId12"/>
    <p:sldId id="578" r:id="rId13"/>
    <p:sldId id="591" r:id="rId14"/>
    <p:sldId id="576" r:id="rId15"/>
    <p:sldId id="589" r:id="rId16"/>
    <p:sldId id="581" r:id="rId17"/>
    <p:sldId id="57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855"/>
    <a:srgbClr val="F0B31C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12" autoAdjust="0"/>
    <p:restoredTop sz="94678" autoAdjust="0"/>
  </p:normalViewPr>
  <p:slideViewPr>
    <p:cSldViewPr snapToObjects="1">
      <p:cViewPr varScale="1">
        <p:scale>
          <a:sx n="83" d="100"/>
          <a:sy n="83" d="100"/>
        </p:scale>
        <p:origin x="192" y="1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7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9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7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58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855"/>
                </a:solidFill>
                <a:latin typeface="Helvetica Light" panose="020B0403020202020204" pitchFamily="34" charset="0"/>
                <a:ea typeface="Arial" charset="0"/>
                <a:cs typeface="Calibri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855"/>
                </a:solidFill>
                <a:latin typeface="Helvetica Light" panose="020B0403020202020204" pitchFamily="34" charset="0"/>
                <a:ea typeface="Arial" charset="0"/>
                <a:cs typeface="Calibri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4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4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8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94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1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013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526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0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6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16814-C555-E14C-894E-DC0D7414B78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5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85" y="398462"/>
            <a:ext cx="7886700" cy="9937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94385" y="89535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Key Communicators Meeting / 02.05.20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94385" y="2647950"/>
            <a:ext cx="82677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Updates / Sharon Martin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Fun with Brand &amp; Licensing / Nikki Goodenow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The Evolution of the Evansdale Visitors Center / Chewie </a:t>
            </a:r>
            <a:r>
              <a:rPr lang="en-US" sz="2000" dirty="0" err="1">
                <a:solidFill>
                  <a:schemeClr val="bg1"/>
                </a:solidFill>
              </a:rPr>
              <a:t>Stavar</a:t>
            </a:r>
            <a:r>
              <a:rPr lang="en-US" sz="2000" dirty="0">
                <a:solidFill>
                  <a:schemeClr val="bg1"/>
                </a:solidFill>
              </a:rPr>
              <a:t>, Graham Curry 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   &amp; Terry Jackson 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Sharing Success: HSC Website, Addiction Website and Diversity at HSC / 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    Dave Ryan &amp; Wendy </a:t>
            </a:r>
            <a:r>
              <a:rPr lang="en-US" sz="2000" dirty="0" err="1">
                <a:solidFill>
                  <a:schemeClr val="bg1"/>
                </a:solidFill>
              </a:rPr>
              <a:t>Holdren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Rounds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	 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06EDFB-89C0-3142-AE3C-007659F64C3E}"/>
              </a:ext>
            </a:extLst>
          </p:cNvPr>
          <p:cNvSpPr txBox="1"/>
          <p:nvPr/>
        </p:nvSpPr>
        <p:spPr>
          <a:xfrm>
            <a:off x="530352" y="1200150"/>
            <a:ext cx="8385048" cy="108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E425E-6559-C747-8E5B-023BBE1AE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4967899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5A60AB11-CB8B-9743-952E-D78A13E09359}"/>
              </a:ext>
            </a:extLst>
          </p:cNvPr>
          <p:cNvSpPr/>
          <p:nvPr/>
        </p:nvSpPr>
        <p:spPr>
          <a:xfrm>
            <a:off x="6132736" y="4146041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86641FBD-BC52-C248-B9C4-009FDB0CB875}"/>
              </a:ext>
            </a:extLst>
          </p:cNvPr>
          <p:cNvSpPr/>
          <p:nvPr/>
        </p:nvSpPr>
        <p:spPr>
          <a:xfrm rot="19413199">
            <a:off x="2639070" y="41883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80D51B1-C6AB-1441-8D01-69E5FC0FEC6A}"/>
              </a:ext>
            </a:extLst>
          </p:cNvPr>
          <p:cNvSpPr/>
          <p:nvPr/>
        </p:nvSpPr>
        <p:spPr>
          <a:xfrm>
            <a:off x="6629400" y="199115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2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577975"/>
            <a:ext cx="7886700" cy="9937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up</a:t>
            </a:r>
          </a:p>
        </p:txBody>
      </p:sp>
    </p:spTree>
    <p:extLst>
      <p:ext uri="{BB962C8B-B14F-4D97-AF65-F5344CB8AC3E}">
        <p14:creationId xmlns:p14="http://schemas.microsoft.com/office/powerpoint/2010/main" val="183366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5950"/>
            <a:ext cx="9144000" cy="9937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+mn-lt"/>
              </a:rPr>
              <a:t>Shake it up!</a:t>
            </a:r>
          </a:p>
        </p:txBody>
      </p:sp>
    </p:spTree>
    <p:extLst>
      <p:ext uri="{BB962C8B-B14F-4D97-AF65-F5344CB8AC3E}">
        <p14:creationId xmlns:p14="http://schemas.microsoft.com/office/powerpoint/2010/main" val="372299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847" y="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Dates for your calendar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F5D02B-6A01-D94B-8588-05B247867529}"/>
              </a:ext>
            </a:extLst>
          </p:cNvPr>
          <p:cNvSpPr txBox="1">
            <a:spLocks/>
          </p:cNvSpPr>
          <p:nvPr/>
        </p:nvSpPr>
        <p:spPr>
          <a:xfrm>
            <a:off x="183271" y="1056132"/>
            <a:ext cx="8610600" cy="1200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Feb 9-10	Distinguished Scholars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Feb 6-8	WVU Alumni Association Board meeting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Feb 7-8	Science Bowl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Feb 22	Merit Badge University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Feb 27-28	WVU BOG meetings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March 3	Spring State of the University address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• March 4	Key Communicators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B31C"/>
              </a:buClr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1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C93CBF-3AA8-484A-83F9-5B417543C891}"/>
              </a:ext>
            </a:extLst>
          </p:cNvPr>
          <p:cNvSpPr txBox="1">
            <a:spLocks/>
          </p:cNvSpPr>
          <p:nvPr/>
        </p:nvSpPr>
        <p:spPr>
          <a:xfrm>
            <a:off x="457200" y="590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855"/>
                </a:solidFill>
                <a:latin typeface="Helvetica" pitchFamily="2" charset="0"/>
                <a:ea typeface="Arial" charset="0"/>
                <a:cs typeface="Calibri"/>
              </a:rPr>
              <a:t>Legislative Updates</a:t>
            </a:r>
          </a:p>
          <a:p>
            <a:endParaRPr lang="en-US" sz="2800" dirty="0">
              <a:solidFill>
                <a:srgbClr val="002855"/>
              </a:solidFill>
              <a:latin typeface="Helvetica Light" panose="020B0403020202020204" pitchFamily="34" charset="0"/>
              <a:ea typeface="Arial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C96A7-05A2-6C48-ABFB-5C1E25984BD2}"/>
              </a:ext>
            </a:extLst>
          </p:cNvPr>
          <p:cNvSpPr txBox="1"/>
          <p:nvPr/>
        </p:nvSpPr>
        <p:spPr>
          <a:xfrm>
            <a:off x="152400" y="1019175"/>
            <a:ext cx="7315200" cy="105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Under the Dome being distributed weekly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/ Contacts: Rob Alsop, Travis Mollohan </a:t>
            </a:r>
          </a:p>
        </p:txBody>
      </p:sp>
    </p:spTree>
    <p:extLst>
      <p:ext uri="{BB962C8B-B14F-4D97-AF65-F5344CB8AC3E}">
        <p14:creationId xmlns:p14="http://schemas.microsoft.com/office/powerpoint/2010/main" val="379980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C93CBF-3AA8-484A-83F9-5B417543C891}"/>
              </a:ext>
            </a:extLst>
          </p:cNvPr>
          <p:cNvSpPr txBox="1">
            <a:spLocks/>
          </p:cNvSpPr>
          <p:nvPr/>
        </p:nvSpPr>
        <p:spPr>
          <a:xfrm>
            <a:off x="457200" y="590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855"/>
                </a:solidFill>
                <a:latin typeface="Helvetica" pitchFamily="2" charset="0"/>
                <a:ea typeface="Arial" charset="0"/>
                <a:cs typeface="Calibri"/>
              </a:rPr>
              <a:t>Leadership Updates</a:t>
            </a:r>
          </a:p>
          <a:p>
            <a:endParaRPr lang="en-US" sz="2800" dirty="0">
              <a:solidFill>
                <a:srgbClr val="002855"/>
              </a:solidFill>
              <a:latin typeface="Helvetica Light" panose="020B0403020202020204" pitchFamily="34" charset="0"/>
              <a:ea typeface="Arial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C96A7-05A2-6C48-ABFB-5C1E25984BD2}"/>
              </a:ext>
            </a:extLst>
          </p:cNvPr>
          <p:cNvSpPr txBox="1"/>
          <p:nvPr/>
        </p:nvSpPr>
        <p:spPr>
          <a:xfrm>
            <a:off x="152400" y="1019175"/>
            <a:ext cx="8763000" cy="105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New Dean of Engineering was announced: Pedro </a:t>
            </a:r>
            <a:r>
              <a:rPr lang="en-US" sz="2000" dirty="0" err="1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Mago</a:t>
            </a:r>
            <a:endParaRPr lang="en-US" sz="20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/ Searches are underway for Dean of Davis College, Dean of Extension </a:t>
            </a:r>
          </a:p>
        </p:txBody>
      </p:sp>
    </p:spTree>
    <p:extLst>
      <p:ext uri="{BB962C8B-B14F-4D97-AF65-F5344CB8AC3E}">
        <p14:creationId xmlns:p14="http://schemas.microsoft.com/office/powerpoint/2010/main" val="381964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C93CBF-3AA8-484A-83F9-5B417543C891}"/>
              </a:ext>
            </a:extLst>
          </p:cNvPr>
          <p:cNvSpPr txBox="1">
            <a:spLocks/>
          </p:cNvSpPr>
          <p:nvPr/>
        </p:nvSpPr>
        <p:spPr>
          <a:xfrm>
            <a:off x="457200" y="590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855"/>
                </a:solidFill>
                <a:latin typeface="Helvetica" pitchFamily="2" charset="0"/>
                <a:ea typeface="Arial" charset="0"/>
                <a:cs typeface="Calibri"/>
              </a:rPr>
              <a:t>Enrollment </a:t>
            </a:r>
          </a:p>
          <a:p>
            <a:endParaRPr lang="en-US" sz="2800" dirty="0">
              <a:solidFill>
                <a:srgbClr val="002855"/>
              </a:solidFill>
              <a:latin typeface="Helvetica Light" panose="020B0403020202020204" pitchFamily="34" charset="0"/>
              <a:ea typeface="Arial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C96A7-05A2-6C48-ABFB-5C1E25984BD2}"/>
              </a:ext>
            </a:extLst>
          </p:cNvPr>
          <p:cNvSpPr txBox="1"/>
          <p:nvPr/>
        </p:nvSpPr>
        <p:spPr>
          <a:xfrm>
            <a:off x="457200" y="1044241"/>
            <a:ext cx="8534400" cy="326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Numbers are lower compared to 2019; trending higher compared to 2018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Housing deposits trending ahead of 2018, 2017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Recruitment Summit: Jan 30 (follow up info to come)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Distinguished Scholars: Feb 9 &amp; 10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Decide WVU Days: March 28 and April 4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Keyser Discover Day – Feb 17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8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C93CBF-3AA8-484A-83F9-5B417543C891}"/>
              </a:ext>
            </a:extLst>
          </p:cNvPr>
          <p:cNvSpPr txBox="1">
            <a:spLocks/>
          </p:cNvSpPr>
          <p:nvPr/>
        </p:nvSpPr>
        <p:spPr>
          <a:xfrm>
            <a:off x="457200" y="6156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855"/>
                </a:solidFill>
                <a:latin typeface="Helvetica" pitchFamily="2" charset="0"/>
                <a:ea typeface="Arial" charset="0"/>
                <a:cs typeface="Calibri"/>
              </a:rPr>
              <a:t>Enrollment </a:t>
            </a:r>
          </a:p>
          <a:p>
            <a:endParaRPr lang="en-US" sz="2800" dirty="0">
              <a:solidFill>
                <a:srgbClr val="002855"/>
              </a:solidFill>
              <a:latin typeface="Helvetica Light" panose="020B0403020202020204" pitchFamily="34" charset="0"/>
              <a:ea typeface="Arial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C96A7-05A2-6C48-ABFB-5C1E25984BD2}"/>
              </a:ext>
            </a:extLst>
          </p:cNvPr>
          <p:cNvSpPr txBox="1"/>
          <p:nvPr/>
        </p:nvSpPr>
        <p:spPr>
          <a:xfrm>
            <a:off x="457200" y="1162924"/>
            <a:ext cx="8534400" cy="336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WVDE State School Counselors Conference – March 3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Beckley Open House – March 7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Implemented a Transfer SWOT team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Team traveled to Georgia State to review efforts around student success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Local Influencer Event – April 1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Day of Recruiting: week of April 6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Junior Preview Day – April 13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483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C93CBF-3AA8-484A-83F9-5B417543C891}"/>
              </a:ext>
            </a:extLst>
          </p:cNvPr>
          <p:cNvSpPr txBox="1">
            <a:spLocks/>
          </p:cNvSpPr>
          <p:nvPr/>
        </p:nvSpPr>
        <p:spPr>
          <a:xfrm>
            <a:off x="460248" y="438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Ask Us Anything Spring Yield Events</a:t>
            </a:r>
          </a:p>
          <a:p>
            <a:endParaRPr lang="en-US" sz="2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EDFB-89C0-3142-AE3C-007659F64C3E}"/>
              </a:ext>
            </a:extLst>
          </p:cNvPr>
          <p:cNvSpPr txBox="1"/>
          <p:nvPr/>
        </p:nvSpPr>
        <p:spPr>
          <a:xfrm>
            <a:off x="579120" y="1047750"/>
            <a:ext cx="8534400" cy="402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February 4 – King of Prussia  (packed house!)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February 17 – Tidewater, VA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February 18 – Richmond, VA</a:t>
            </a:r>
            <a:b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February 19 – Howard and Carroll Counties, MD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March 2 – Cincinnati, OH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Ann Berry if interested in any of the areas.</a:t>
            </a:r>
          </a:p>
          <a:p>
            <a:endParaRPr lang="en-US" sz="20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2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C93CBF-3AA8-484A-83F9-5B417543C891}"/>
              </a:ext>
            </a:extLst>
          </p:cNvPr>
          <p:cNvSpPr txBox="1">
            <a:spLocks/>
          </p:cNvSpPr>
          <p:nvPr/>
        </p:nvSpPr>
        <p:spPr>
          <a:xfrm>
            <a:off x="460248" y="438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855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Conversation</a:t>
            </a:r>
          </a:p>
          <a:p>
            <a:endParaRPr lang="en-US" sz="2800" dirty="0">
              <a:solidFill>
                <a:srgbClr val="002855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EDFB-89C0-3142-AE3C-007659F64C3E}"/>
              </a:ext>
            </a:extLst>
          </p:cNvPr>
          <p:cNvSpPr txBox="1"/>
          <p:nvPr/>
        </p:nvSpPr>
        <p:spPr>
          <a:xfrm>
            <a:off x="609600" y="1200150"/>
            <a:ext cx="8534400" cy="194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Editor-in-Residence on campus March 3-5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Presenting at our next Key Communicators meeting </a:t>
            </a:r>
          </a:p>
          <a:p>
            <a:endParaRPr lang="en-US" sz="20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376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26177</TotalTime>
  <Words>229</Words>
  <Application>Microsoft Macintosh PowerPoint</Application>
  <PresentationFormat>On-screen Show (16:9)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Light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Office Theme</vt:lpstr>
      <vt:lpstr>Agenda</vt:lpstr>
      <vt:lpstr>Shake it up!</vt:lpstr>
      <vt:lpstr>Dates for your calendar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Sharon Martin</dc:creator>
  <cp:lastModifiedBy>Sharon Martin</cp:lastModifiedBy>
  <cp:revision>114</cp:revision>
  <dcterms:created xsi:type="dcterms:W3CDTF">2019-07-10T02:09:49Z</dcterms:created>
  <dcterms:modified xsi:type="dcterms:W3CDTF">2020-02-05T03:04:34Z</dcterms:modified>
</cp:coreProperties>
</file>