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5" r:id="rId6"/>
    <p:sldMasterId id="2147483697" r:id="rId7"/>
    <p:sldMasterId id="2147483709" r:id="rId8"/>
    <p:sldMasterId id="2147483721" r:id="rId9"/>
  </p:sldMasterIdLst>
  <p:notesMasterIdLst>
    <p:notesMasterId r:id="rId15"/>
  </p:notesMasterIdLst>
  <p:sldIdLst>
    <p:sldId id="256" r:id="rId10"/>
    <p:sldId id="258" r:id="rId11"/>
    <p:sldId id="275" r:id="rId12"/>
    <p:sldId id="27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546"/>
    <a:srgbClr val="E7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4"/>
    <p:restoredTop sz="94714"/>
  </p:normalViewPr>
  <p:slideViewPr>
    <p:cSldViewPr snapToGrid="0" snapToObjects="1">
      <p:cViewPr varScale="1">
        <p:scale>
          <a:sx n="112" d="100"/>
          <a:sy n="112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Master" Target="slideMasters/slideMaster6.xml"/><Relationship Id="rId10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6DC5-A69E-4F5C-9AE6-00162D2BD04D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07E36-E485-4772-83C5-8BD71D8A4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0CD98-853A-F64E-ACF0-373F4C33706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1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2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9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5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4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8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7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5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00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2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5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0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39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8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6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16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38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1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1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0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9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60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3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72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6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1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0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47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97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69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08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06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7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1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0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3" Type="http://schemas.openxmlformats.org/officeDocument/2006/relationships/image" Target="../media/image4.jp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0CD98-853A-F64E-ACF0-373F4C33706F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07E4E-8067-AD4F-B178-1331CF3F17E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733F0-41B8-114C-8FC4-C4F7802E461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42FC-F2E7-4F4A-98F6-4CD551D72E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80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BFAF-05B7-654D-A6E5-E10CC37601CB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444C5-9128-D04D-B1DB-628490163B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E57BD-0956-9043-81F2-C626F2A753F8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DD54-61A3-2D4E-8072-9073313923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3C92-7C7B-3440-99B9-56651DDE0722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8622-0DFA-4946-8744-C7E896E484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C08C-3FB1-EB48-B9C8-1270F1263D9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03EE-8757-E64D-8927-298EF916A24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1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Flying WV logo background" title="backgroun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7AA28"/>
          </a:solidFill>
        </p:spPr>
      </p:pic>
      <p:sp>
        <p:nvSpPr>
          <p:cNvPr id="12" name="Freeform 5" descr="George Zimmerman, Executive Director of Admissions and Recruitment" title="Text in Gray Circle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2ABC449-95A1-4D6C-8966-172E0413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708" y="3646313"/>
            <a:ext cx="3709553" cy="1463322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032546"/>
                </a:solidFill>
              </a:rPr>
              <a:t>Enrollment Review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58FF1B72-F8A3-4559-B05B-F2F9B0D56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637" y="5243376"/>
            <a:ext cx="3247697" cy="1146134"/>
          </a:xfrm>
        </p:spPr>
        <p:txBody>
          <a:bodyPr>
            <a:normAutofit fontScale="32500" lnSpcReduction="20000"/>
          </a:bodyPr>
          <a:lstStyle/>
          <a:p>
            <a:r>
              <a:rPr lang="en-US" sz="6200" b="1" dirty="0">
                <a:solidFill>
                  <a:srgbClr val="032546"/>
                </a:solidFill>
              </a:rPr>
              <a:t>George Zimmerman</a:t>
            </a:r>
          </a:p>
          <a:p>
            <a:r>
              <a:rPr lang="en-US" sz="6200" b="1" dirty="0">
                <a:solidFill>
                  <a:srgbClr val="032546"/>
                </a:solidFill>
              </a:rPr>
              <a:t>Executive Director of Admissions and Recruitment</a:t>
            </a:r>
          </a:p>
          <a:p>
            <a:endParaRPr lang="en-US" sz="1750" b="1" dirty="0">
              <a:solidFill>
                <a:srgbClr val="032546"/>
              </a:solidFill>
            </a:endParaRPr>
          </a:p>
        </p:txBody>
      </p:sp>
      <p:cxnSp>
        <p:nvCxnSpPr>
          <p:cNvPr id="14" name="Straight Connector 13" title="straight line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1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1409091-13A1-43F8-A192-BABA0A0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32546"/>
                </a:solidFill>
              </a:rPr>
              <a:t>National Landscape</a:t>
            </a:r>
          </a:p>
        </p:txBody>
      </p:sp>
      <p:pic>
        <p:nvPicPr>
          <p:cNvPr id="6" name="Content Placeholder 5" descr="Chart showing total U.S. public and private high school graduates from 2000-01 through 2031-32" title="chart">
            <a:extLst>
              <a:ext uri="{FF2B5EF4-FFF2-40B4-BE49-F238E27FC236}">
                <a16:creationId xmlns:a16="http://schemas.microsoft.com/office/drawing/2014/main" xmlns="" id="{F9FEFB55-FC51-4677-8885-38BDBFDFE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253330"/>
            <a:ext cx="7217128" cy="451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4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24BD1-D02B-48ED-8B79-444181A4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From 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B9A7A-6B29-4BF7-A088-77B87D61C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9/11</a:t>
            </a:r>
          </a:p>
          <a:p>
            <a:r>
              <a:rPr lang="en-US" dirty="0"/>
              <a:t>2008 Financial Crisis</a:t>
            </a:r>
          </a:p>
          <a:p>
            <a:r>
              <a:rPr lang="en-US" dirty="0"/>
              <a:t>Students become geo-centric</a:t>
            </a:r>
          </a:p>
          <a:p>
            <a:r>
              <a:rPr lang="en-US" dirty="0"/>
              <a:t>Finances always come into play</a:t>
            </a:r>
          </a:p>
        </p:txBody>
      </p:sp>
    </p:spTree>
    <p:extLst>
      <p:ext uri="{BB962C8B-B14F-4D97-AF65-F5344CB8AC3E}">
        <p14:creationId xmlns:p14="http://schemas.microsoft.com/office/powerpoint/2010/main" val="408267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49400-2C3C-4DFC-86C5-52524A3EE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9A8E5-8CF1-4EB6-A21C-FF19915D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Moved deposit refund date from May 1</a:t>
            </a:r>
            <a:r>
              <a:rPr lang="en-US" baseline="30000" dirty="0"/>
              <a:t>st</a:t>
            </a:r>
            <a:r>
              <a:rPr lang="en-US" dirty="0"/>
              <a:t> to June 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Scholarship deadline has been moved from May 1</a:t>
            </a:r>
            <a:r>
              <a:rPr lang="en-US" baseline="30000" dirty="0"/>
              <a:t>st</a:t>
            </a:r>
            <a:r>
              <a:rPr lang="en-US" dirty="0"/>
              <a:t> to July 15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Decide is virtual- More on that from Mike</a:t>
            </a:r>
          </a:p>
          <a:p>
            <a:r>
              <a:rPr lang="en-US"/>
              <a:t>Connecting in new ways</a:t>
            </a:r>
            <a:endParaRPr lang="en-US" dirty="0"/>
          </a:p>
          <a:p>
            <a:r>
              <a:rPr lang="en-US" dirty="0"/>
              <a:t>Evaluating how we do things in this environment</a:t>
            </a:r>
          </a:p>
        </p:txBody>
      </p:sp>
    </p:spTree>
    <p:extLst>
      <p:ext uri="{BB962C8B-B14F-4D97-AF65-F5344CB8AC3E}">
        <p14:creationId xmlns:p14="http://schemas.microsoft.com/office/powerpoint/2010/main" val="127565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CA56EB-786D-40EB-9CBC-2D8113F8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130439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32546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4ADC1-FBED-4F89-9F11-3CB6169D6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4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D5A8C00B38864E9D78CFEF12637896" ma:contentTypeVersion="11" ma:contentTypeDescription="Create a new document." ma:contentTypeScope="" ma:versionID="4a8eca23fb64c01afe3b29df139c5fcf">
  <xsd:schema xmlns:xsd="http://www.w3.org/2001/XMLSchema" xmlns:xs="http://www.w3.org/2001/XMLSchema" xmlns:p="http://schemas.microsoft.com/office/2006/metadata/properties" xmlns:ns3="b6cf5444-80d1-4b91-9442-d6892f838786" xmlns:ns4="40aefcf6-ffec-4496-9441-851f0dcecd19" targetNamespace="http://schemas.microsoft.com/office/2006/metadata/properties" ma:root="true" ma:fieldsID="eec2294a4c5989421c0eef6fda873b22" ns3:_="" ns4:_="">
    <xsd:import namespace="b6cf5444-80d1-4b91-9442-d6892f838786"/>
    <xsd:import namespace="40aefcf6-ffec-4496-9441-851f0dcecd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5444-80d1-4b91-9442-d6892f838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efcf6-ffec-4496-9441-851f0dcecd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179574-EF98-4764-B1FB-A7A266E5094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0aefcf6-ffec-4496-9441-851f0dcecd19"/>
    <ds:schemaRef ds:uri="b6cf5444-80d1-4b91-9442-d6892f83878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1670D00-5916-41D1-8DB7-20F437B9C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f5444-80d1-4b91-9442-d6892f838786"/>
    <ds:schemaRef ds:uri="40aefcf6-ffec-4496-9441-851f0dcec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3ACFF-9389-4160-A2A4-3C538EEEF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74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Enrollment Review</vt:lpstr>
      <vt:lpstr>National Landscape</vt:lpstr>
      <vt:lpstr>Learning From the Past</vt:lpstr>
      <vt:lpstr>What has Changed</vt:lpstr>
      <vt:lpstr>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Enrollment Review</dc:title>
  <dc:creator>George Zimmerman</dc:creator>
  <cp:lastModifiedBy>Sarah Gould</cp:lastModifiedBy>
  <cp:revision>9</cp:revision>
  <dcterms:created xsi:type="dcterms:W3CDTF">2019-11-25T19:26:28Z</dcterms:created>
  <dcterms:modified xsi:type="dcterms:W3CDTF">2020-04-14T15:45:55Z</dcterms:modified>
</cp:coreProperties>
</file>