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8" r:id="rId1"/>
    <p:sldMasterId id="2147483840" r:id="rId2"/>
    <p:sldMasterId id="2147483852" r:id="rId3"/>
    <p:sldMasterId id="2147483816" r:id="rId4"/>
    <p:sldMasterId id="2147483792" r:id="rId5"/>
    <p:sldMasterId id="2147483804" r:id="rId6"/>
  </p:sldMasterIdLst>
  <p:notesMasterIdLst>
    <p:notesMasterId r:id="rId14"/>
  </p:notesMasterIdLst>
  <p:sldIdLst>
    <p:sldId id="257" r:id="rId7"/>
    <p:sldId id="265" r:id="rId8"/>
    <p:sldId id="283" r:id="rId9"/>
    <p:sldId id="269" r:id="rId10"/>
    <p:sldId id="284" r:id="rId11"/>
    <p:sldId id="270" r:id="rId12"/>
    <p:sldId id="271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2855"/>
    <a:srgbClr val="968C83"/>
    <a:srgbClr val="F0B3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55" autoAdjust="0"/>
    <p:restoredTop sz="94761" autoAdjust="0"/>
  </p:normalViewPr>
  <p:slideViewPr>
    <p:cSldViewPr snapToObjects="1">
      <p:cViewPr varScale="1">
        <p:scale>
          <a:sx n="95" d="100"/>
          <a:sy n="95" d="100"/>
        </p:scale>
        <p:origin x="1236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737E2-46FD-3742-BC67-55F5354BD562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D1FDB-CE02-974B-9AB1-974DAEB1C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2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D1FDB-CE02-974B-9AB1-974DAEB1C60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720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D1FDB-CE02-974B-9AB1-974DAEB1C60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44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D1FDB-CE02-974B-9AB1-974DAEB1C60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51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645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48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34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684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2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55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42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32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054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02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39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04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91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049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59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617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602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735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2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11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46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705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089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0276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398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659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258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733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471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568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84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067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780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03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930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42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701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42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07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12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141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800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13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2535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080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743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946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4135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684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0952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759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467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152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5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167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799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12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23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31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826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999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37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95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2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16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55CA2-2353-1947-B0FF-946C82441B87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173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97EA2-E7AE-F84D-BFF6-8063478EE14B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5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09EAD-C038-024B-B91F-CE14DFDAF5B0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15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79B85-2BE0-6E4A-B7DE-5D7B9AFCFAE6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1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77CA9-9527-8A44-8BFB-95874792BD15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98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7E0E3-2968-B14E-8902-64BA2B69C965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43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81150"/>
            <a:ext cx="8229600" cy="123825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br>
              <a:rPr lang="en-US" sz="4000" b="1" dirty="0">
                <a:solidFill>
                  <a:srgbClr val="F0B31C"/>
                </a:solidFill>
                <a:latin typeface="Helvetica"/>
                <a:ea typeface="Arial" charset="0"/>
                <a:cs typeface="Helvetica"/>
              </a:rPr>
            </a:br>
            <a:r>
              <a:rPr lang="en-US" sz="4000" b="1" dirty="0">
                <a:solidFill>
                  <a:srgbClr val="F0B31C"/>
                </a:solidFill>
                <a:latin typeface="Helvetica"/>
                <a:ea typeface="Arial" charset="0"/>
                <a:cs typeface="Helvetica"/>
              </a:rPr>
              <a:t>NEWS COVERAGE SUCCESS </a:t>
            </a:r>
            <a:endParaRPr lang="en-US" sz="4000" b="1" dirty="0">
              <a:solidFill>
                <a:schemeClr val="bg1"/>
              </a:solidFill>
              <a:latin typeface="Helvetica"/>
              <a:ea typeface="Arial Black" charset="0"/>
              <a:cs typeface="Helvetic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19100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0B31C"/>
                </a:solidFill>
                <a:latin typeface="Helvetica"/>
                <a:ea typeface="Arial" charset="0"/>
                <a:cs typeface="Helvetica"/>
              </a:rPr>
              <a:t>RETURN TO CAMPUS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417449"/>
            <a:ext cx="7924800" cy="2830701"/>
          </a:xfrm>
          <a:ln>
            <a:solidFill>
              <a:srgbClr val="002855"/>
            </a:solidFill>
          </a:ln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800" dirty="0">
                <a:solidFill>
                  <a:srgbClr val="FFFFFF"/>
                </a:solidFill>
                <a:latin typeface="Helvetica"/>
                <a:ea typeface="Arial" charset="0"/>
                <a:cs typeface="Helvetica"/>
              </a:rPr>
              <a:t>WVU’s RTC plans have generated local, state, regional and national news attention.</a:t>
            </a:r>
            <a:r>
              <a:rPr lang="en-US" sz="1600" dirty="0">
                <a:solidFill>
                  <a:srgbClr val="FFFFFF"/>
                </a:solidFill>
                <a:latin typeface="Helvetica"/>
                <a:ea typeface="Arial" charset="0"/>
                <a:cs typeface="Helvetica"/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1600" dirty="0">
              <a:solidFill>
                <a:srgbClr val="FFFFFF"/>
              </a:solidFill>
              <a:latin typeface="Helvetica"/>
              <a:ea typeface="Arial" charset="0"/>
              <a:cs typeface="Helvetic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B10E79-22F2-6A48-8BF1-A5FF5F17E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158630"/>
            <a:ext cx="2895600" cy="660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DCF999-F13C-6848-AA77-11A52C6C49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2944261"/>
            <a:ext cx="4406900" cy="1231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19100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0B31C"/>
                </a:solidFill>
                <a:latin typeface="Helvetica"/>
                <a:ea typeface="Arial" charset="0"/>
                <a:cs typeface="Helvetica"/>
              </a:rPr>
              <a:t>RETURN TO CAMPUS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417449"/>
            <a:ext cx="7924800" cy="2830701"/>
          </a:xfrm>
          <a:ln>
            <a:solidFill>
              <a:srgbClr val="002855"/>
            </a:solidFill>
          </a:ln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>
                <a:solidFill>
                  <a:srgbClr val="FFFFFF"/>
                </a:solidFill>
                <a:latin typeface="Helvetica"/>
                <a:ea typeface="Arial" charset="0"/>
                <a:cs typeface="Helvetica"/>
              </a:rPr>
              <a:t>Dean of Students Corey Farris was quoted: </a:t>
            </a:r>
            <a:endParaRPr lang="en-US" sz="1800" dirty="0">
              <a:solidFill>
                <a:srgbClr val="FFFFFF"/>
              </a:solidFill>
              <a:latin typeface="Helvetica"/>
              <a:ea typeface="Arial" charset="0"/>
              <a:cs typeface="Helvetica"/>
            </a:endParaRP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800" dirty="0">
                <a:solidFill>
                  <a:srgbClr val="FFFFFF"/>
                </a:solidFill>
                <a:latin typeface="Helvetica"/>
                <a:ea typeface="Arial" charset="0"/>
                <a:cs typeface="Helvetica"/>
              </a:rPr>
              <a:t>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2B9136-67CB-0C43-B981-A5F016EA16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2550" y="2114550"/>
            <a:ext cx="38989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665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19100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0B31C"/>
                </a:solidFill>
                <a:latin typeface="Helvetica"/>
                <a:cs typeface="Helvetica"/>
              </a:rPr>
              <a:t>RESEARCH MAKING NEWS</a:t>
            </a:r>
            <a:endParaRPr lang="en-US" sz="4000" b="1" dirty="0">
              <a:solidFill>
                <a:srgbClr val="F0B31C"/>
              </a:solidFill>
              <a:latin typeface="Helvetica"/>
              <a:ea typeface="Arial" charset="0"/>
              <a:cs typeface="Helvetica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79A6B8-111B-C349-92CB-6869F72B246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2019300" y="1581150"/>
            <a:ext cx="838200" cy="457200"/>
          </a:xfrm>
          <a:ln>
            <a:solidFill>
              <a:srgbClr val="002855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47E0D2-AA6F-F042-9AB2-7C60733B7D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2343150"/>
            <a:ext cx="3352800" cy="939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B66F68-7D56-FA4E-B5AC-8ABBD82923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5800" y="1571336"/>
            <a:ext cx="34036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85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19100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0B31C"/>
                </a:solidFill>
                <a:latin typeface="Helvetica"/>
                <a:cs typeface="Helvetica"/>
              </a:rPr>
              <a:t>THE CONVERSATION</a:t>
            </a:r>
            <a:endParaRPr lang="en-US" sz="4000" b="1" dirty="0">
              <a:solidFill>
                <a:srgbClr val="F0B31C"/>
              </a:solidFill>
              <a:latin typeface="Helvetica"/>
              <a:ea typeface="Arial" charset="0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417449"/>
            <a:ext cx="7924800" cy="2830701"/>
          </a:xfrm>
          <a:ln>
            <a:solidFill>
              <a:srgbClr val="002855"/>
            </a:solidFill>
          </a:ln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>
                <a:solidFill>
                  <a:srgbClr val="FFFFFF"/>
                </a:solidFill>
                <a:latin typeface="Helvetica"/>
                <a:ea typeface="Arial" charset="0"/>
                <a:cs typeface="Helvetica"/>
              </a:rPr>
              <a:t>Our partnership with The Conversation continues to provide a national platform for WVU. </a:t>
            </a:r>
            <a:r>
              <a:rPr lang="en-US" sz="2000" dirty="0">
                <a:solidFill>
                  <a:srgbClr val="FFFFFF"/>
                </a:solidFill>
                <a:latin typeface="Helvetica"/>
                <a:ea typeface="Arial" charset="0"/>
                <a:cs typeface="Helvetica"/>
              </a:rPr>
              <a:t>	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20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777FC-B5FF-914D-ADE2-500678FF07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300" y="2419350"/>
            <a:ext cx="2222500" cy="1689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93578E-8569-C24D-8FE8-C5584508BA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200" y="2647950"/>
            <a:ext cx="5029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7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19100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0B31C"/>
                </a:solidFill>
                <a:latin typeface="Helvetica"/>
                <a:cs typeface="Helvetica"/>
              </a:rPr>
              <a:t>‘INSIDE WVU TODAY’ RETURNS</a:t>
            </a:r>
            <a:endParaRPr lang="en-US" sz="4000" b="1" dirty="0">
              <a:solidFill>
                <a:srgbClr val="F0B31C"/>
              </a:solidFill>
              <a:latin typeface="Helvetica"/>
              <a:ea typeface="Arial" charset="0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417449"/>
            <a:ext cx="7924800" cy="2830701"/>
          </a:xfrm>
          <a:ln>
            <a:solidFill>
              <a:srgbClr val="002855"/>
            </a:solidFill>
          </a:ln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br>
              <a:rPr lang="en-US" sz="1800" dirty="0">
                <a:solidFill>
                  <a:srgbClr val="FFFFFF"/>
                </a:solidFill>
                <a:latin typeface="Helvetica"/>
                <a:ea typeface="Arial" charset="0"/>
                <a:cs typeface="Helvetica"/>
              </a:rPr>
            </a:br>
            <a:r>
              <a:rPr lang="en-US" sz="2000" dirty="0">
                <a:solidFill>
                  <a:srgbClr val="FFFFFF"/>
                </a:solidFill>
                <a:latin typeface="Helvetica"/>
                <a:ea typeface="Arial" charset="0"/>
                <a:cs typeface="Helvetica"/>
              </a:rPr>
              <a:t>	</a:t>
            </a:r>
            <a:endParaRPr lang="en-US" sz="16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24D4BD-C646-894C-92E9-6D9B87960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900" y="1657350"/>
            <a:ext cx="7493000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760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19100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0B31C"/>
                </a:solidFill>
                <a:latin typeface="Helvetica"/>
                <a:cs typeface="Helvetica"/>
              </a:rPr>
              <a:t>STAY UP-TO-DATE ON THE NEWS</a:t>
            </a:r>
            <a:endParaRPr lang="en-US" sz="3600" b="1" dirty="0">
              <a:solidFill>
                <a:srgbClr val="F0B31C"/>
              </a:solidFill>
              <a:latin typeface="Helvetica"/>
              <a:ea typeface="Arial" charset="0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417449"/>
            <a:ext cx="7924800" cy="2830701"/>
          </a:xfrm>
          <a:ln>
            <a:solidFill>
              <a:srgbClr val="002855"/>
            </a:solidFill>
          </a:ln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endParaRPr lang="en-US" sz="1800" dirty="0">
              <a:solidFill>
                <a:srgbClr val="FFFFFF"/>
              </a:solidFill>
              <a:latin typeface="Helvetica"/>
              <a:ea typeface="Arial" charset="0"/>
              <a:cs typeface="Helvetica"/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000" dirty="0" err="1">
                <a:solidFill>
                  <a:srgbClr val="FFFFFF"/>
                </a:solidFill>
                <a:latin typeface="Helvetica"/>
                <a:ea typeface="Arial" charset="0"/>
                <a:cs typeface="Helvetica"/>
              </a:rPr>
              <a:t>wvutoday.wvu.edu</a:t>
            </a:r>
            <a:r>
              <a:rPr lang="en-US" sz="2000" dirty="0">
                <a:solidFill>
                  <a:srgbClr val="FFFFFF"/>
                </a:solidFill>
                <a:latin typeface="Helvetica"/>
                <a:ea typeface="Arial" charset="0"/>
                <a:cs typeface="Helvetica"/>
              </a:rPr>
              <a:t>   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Arial" charset="0"/>
              <a:buChar char="•"/>
            </a:pPr>
            <a:r>
              <a:rPr lang="en-US" sz="2000" dirty="0" err="1">
                <a:solidFill>
                  <a:srgbClr val="FFFFFF"/>
                </a:solidFill>
                <a:latin typeface="Helvetica"/>
                <a:ea typeface="Arial" charset="0"/>
                <a:cs typeface="Helvetica"/>
              </a:rPr>
              <a:t>enews.wvu.edu</a:t>
            </a:r>
            <a:r>
              <a:rPr lang="en-US" sz="2000" dirty="0">
                <a:solidFill>
                  <a:srgbClr val="FFFFFF"/>
                </a:solidFill>
                <a:latin typeface="Helvetica"/>
                <a:ea typeface="Arial" charset="0"/>
                <a:cs typeface="Helvetica"/>
              </a:rPr>
              <a:t> and daily MOUNTAINEER E-News email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Arial" charset="0"/>
              <a:buChar char="•"/>
            </a:pPr>
            <a:r>
              <a:rPr lang="en-US" sz="2000" dirty="0" err="1">
                <a:solidFill>
                  <a:srgbClr val="FFFFFF"/>
                </a:solidFill>
                <a:latin typeface="Helvetica"/>
                <a:ea typeface="Arial" charset="0"/>
                <a:cs typeface="Helvetica"/>
              </a:rPr>
              <a:t>WVUWeekly</a:t>
            </a:r>
            <a:r>
              <a:rPr lang="en-US" sz="2000" dirty="0">
                <a:solidFill>
                  <a:srgbClr val="FFFFFF"/>
                </a:solidFill>
                <a:latin typeface="Helvetica"/>
                <a:ea typeface="Arial" charset="0"/>
                <a:cs typeface="Helvetica"/>
              </a:rPr>
              <a:t> emails on Monday afternoons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Arial" charset="0"/>
              <a:buChar char="•"/>
            </a:pPr>
            <a:r>
              <a:rPr lang="en-US" sz="2000" dirty="0" err="1">
                <a:solidFill>
                  <a:srgbClr val="FFFFFF"/>
                </a:solidFill>
                <a:latin typeface="Helvetica"/>
                <a:ea typeface="Arial" charset="0"/>
                <a:cs typeface="Helvetica"/>
              </a:rPr>
              <a:t>students.wvu.edu</a:t>
            </a:r>
            <a:r>
              <a:rPr lang="en-US" sz="2000" dirty="0">
                <a:solidFill>
                  <a:srgbClr val="FFFFFF"/>
                </a:solidFill>
                <a:latin typeface="Helvetica"/>
                <a:ea typeface="Arial" charset="0"/>
                <a:cs typeface="Helvetica"/>
              </a:rPr>
              <a:t> and daily </a:t>
            </a:r>
            <a:r>
              <a:rPr lang="en-US" sz="2000" dirty="0" err="1">
                <a:solidFill>
                  <a:srgbClr val="FFFFFF"/>
                </a:solidFill>
                <a:latin typeface="Helvetica"/>
                <a:ea typeface="Arial" charset="0"/>
                <a:cs typeface="Helvetica"/>
              </a:rPr>
              <a:t>Unews</a:t>
            </a:r>
            <a:r>
              <a:rPr lang="en-US" sz="2000" dirty="0">
                <a:solidFill>
                  <a:srgbClr val="FFFFFF"/>
                </a:solidFill>
                <a:latin typeface="Helvetica"/>
                <a:ea typeface="Arial" charset="0"/>
                <a:cs typeface="Helvetica"/>
              </a:rPr>
              <a:t> email for students</a:t>
            </a:r>
          </a:p>
        </p:txBody>
      </p:sp>
    </p:spTree>
    <p:extLst>
      <p:ext uri="{BB962C8B-B14F-4D97-AF65-F5344CB8AC3E}">
        <p14:creationId xmlns:p14="http://schemas.microsoft.com/office/powerpoint/2010/main" val="2056911204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WVUBrand.thmx</Template>
  <TotalTime>2233</TotalTime>
  <Words>95</Words>
  <Application>Microsoft Office PowerPoint</Application>
  <PresentationFormat>On-screen Show (16:9)</PresentationFormat>
  <Paragraphs>20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Calibri Light</vt:lpstr>
      <vt:lpstr>Helvetica</vt:lpstr>
      <vt:lpstr>1_Custom Design</vt:lpstr>
      <vt:lpstr>5_Custom Design</vt:lpstr>
      <vt:lpstr>2_Custom Design</vt:lpstr>
      <vt:lpstr>Custom Design</vt:lpstr>
      <vt:lpstr>3_Custom Design</vt:lpstr>
      <vt:lpstr>4_Custom Design</vt:lpstr>
      <vt:lpstr> NEWS COVERAGE SUCCESS </vt:lpstr>
      <vt:lpstr>RETURN TO CAMPUS PLANS</vt:lpstr>
      <vt:lpstr>RETURN TO CAMPUS PLANS</vt:lpstr>
      <vt:lpstr>RESEARCH MAKING NEWS</vt:lpstr>
      <vt:lpstr>THE CONVERSATION</vt:lpstr>
      <vt:lpstr>‘INSIDE WVU TODAY’ RETURNS</vt:lpstr>
      <vt:lpstr>STAY UP-TO-DATE ON THE NEWS</vt:lpstr>
    </vt:vector>
  </TitlesOfParts>
  <Manager/>
  <Company>West Virginia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Chris Schwer</dc:creator>
  <cp:keywords/>
  <dc:description/>
  <cp:lastModifiedBy>Sarah Gould</cp:lastModifiedBy>
  <cp:revision>223</cp:revision>
  <cp:lastPrinted>2011-03-15T19:57:48Z</cp:lastPrinted>
  <dcterms:created xsi:type="dcterms:W3CDTF">2011-03-24T20:59:43Z</dcterms:created>
  <dcterms:modified xsi:type="dcterms:W3CDTF">2020-08-28T20:17:33Z</dcterms:modified>
  <cp:category/>
</cp:coreProperties>
</file>