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  <p:sldMasterId id="2147483828" r:id="rId2"/>
    <p:sldMasterId id="2147483839" r:id="rId3"/>
    <p:sldMasterId id="2147483850" r:id="rId4"/>
    <p:sldMasterId id="2147483861" r:id="rId5"/>
    <p:sldMasterId id="2147483872" r:id="rId6"/>
  </p:sldMasterIdLst>
  <p:notesMasterIdLst>
    <p:notesMasterId r:id="rId16"/>
  </p:notesMasterIdLst>
  <p:sldIdLst>
    <p:sldId id="257" r:id="rId7"/>
    <p:sldId id="265" r:id="rId8"/>
    <p:sldId id="258" r:id="rId9"/>
    <p:sldId id="259" r:id="rId10"/>
    <p:sldId id="261" r:id="rId11"/>
    <p:sldId id="260" r:id="rId12"/>
    <p:sldId id="266" r:id="rId13"/>
    <p:sldId id="263" r:id="rId14"/>
    <p:sldId id="264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2855"/>
    <a:srgbClr val="968C83"/>
    <a:srgbClr val="F0B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07" autoAdjust="0"/>
    <p:restoredTop sz="94674" autoAdjust="0"/>
  </p:normalViewPr>
  <p:slideViewPr>
    <p:cSldViewPr snapToObjects="1">
      <p:cViewPr>
        <p:scale>
          <a:sx n="150" d="100"/>
          <a:sy n="150" d="100"/>
        </p:scale>
        <p:origin x="1664" y="4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20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737E2-46FD-3742-BC67-55F5354BD56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D1FDB-CE02-974B-9AB1-974DAEB1C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D1FDB-CE02-974B-9AB1-974DAEB1C6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6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1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8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21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63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5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08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6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38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02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59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38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260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88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25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260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599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5603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234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5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09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798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4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001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475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15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486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769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633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824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346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400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971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7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783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363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863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38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990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47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13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262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324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011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38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196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2007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357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900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870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199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460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014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341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33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92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933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901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31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61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0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3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theme" Target="../theme/theme2.xml"/><Relationship Id="rId1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theme" Target="../theme/theme3.xml"/><Relationship Id="rId12" Type="http://schemas.openxmlformats.org/officeDocument/2006/relationships/image" Target="../media/image3.jp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theme" Target="../theme/theme4.xml"/><Relationship Id="rId12" Type="http://schemas.openxmlformats.org/officeDocument/2006/relationships/image" Target="../media/image4.jp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5.jpg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theme" Target="../theme/theme6.xml"/><Relationship Id="rId12" Type="http://schemas.openxmlformats.org/officeDocument/2006/relationships/image" Target="../media/image6.jp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07F4F-E6DD-D941-9FF1-A0043EBAB9BB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5FC94-65B6-1C40-902D-FA9C661832B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2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61635-D16E-5A43-A756-3276F049CB1A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0632-D583-274F-9BC2-D7E661A68A4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4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93B38-BF4D-0B4B-BD4F-EA2F045519FF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AF96F-31F7-704E-9229-E97C2A2897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7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1898A-1B05-394D-89D3-86E759EA86CC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FA91-71BE-9740-A131-BBCB6F67BF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0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D4706-5A70-0A4F-9AAC-2E3D6C629087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56155-23BA-524B-B4E7-BC730A38045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2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03B2E-0BC4-CF41-B3C9-22A26C545C72}" type="datetimeFigureOut">
              <a:rPr lang="en-US" smtClean="0"/>
              <a:t>5/17/17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CB19A-53D5-8A4F-8F30-E06BEE6850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49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1962150"/>
            <a:ext cx="8229600" cy="857250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en-US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PLEASE USE THIS TEMPLATE  TO CREATE PRESENTATIONS USING THE </a:t>
            </a:r>
            <a:r>
              <a:rPr lang="en-US" sz="40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WVU BRAND</a:t>
            </a:r>
            <a:r>
              <a:rPr lang="en-US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r>
              <a:rPr lang="en-US" sz="40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F0B31C"/>
                </a:solidFill>
                <a:latin typeface="Arial" charset="0"/>
                <a:ea typeface="Arial" charset="0"/>
                <a:cs typeface="Arial" charset="0"/>
              </a:rPr>
              <a:t>SPECS</a:t>
            </a:r>
            <a:endParaRPr lang="en-US" sz="4000" b="1" dirty="0">
              <a:solidFill>
                <a:srgbClr val="F0B31C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914400" y="1417638"/>
            <a:ext cx="7924800" cy="2830512"/>
          </a:xfrm>
          <a:ln>
            <a:solidFill>
              <a:srgbClr val="002855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Font typeface="Arial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PowerPoint includes: background images, and themes for 1</a:t>
            </a:r>
            <a:r>
              <a:rPr lang="en-US" sz="1800" spc="3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6x9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format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Arial" charset="0"/>
              <a:buChar char="•"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Recommended software: Microsoft Office PowerPoint 2007 or    Microsoft Office PowerPoint for Mac 2008 and above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To ensure the presentation functions and displays properly, please be sure the software has the most current updates and service packs</a:t>
            </a:r>
          </a:p>
          <a:p>
            <a:pPr>
              <a:spcBef>
                <a:spcPts val="0"/>
              </a:spcBef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Earlier versions of PowerPoint (’97-’03) use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file format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   *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pptx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is convertible to .</a:t>
            </a:r>
            <a:r>
              <a:rPr lang="en-US" sz="1800" dirty="0" err="1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ppt</a:t>
            </a:r>
            <a:r>
              <a:rPr lang="en-US" sz="1800" dirty="0" smtClean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rPr>
              <a:t> via Microsoft Office Document Converter</a:t>
            </a:r>
            <a:endParaRPr lang="en-US" sz="1800" u="sng" dirty="0" smtClean="0">
              <a:solidFill>
                <a:srgbClr val="FFFFFF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276350"/>
            <a:ext cx="7772400" cy="2895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Dimension: 1</a:t>
            </a:r>
            <a:r>
              <a:rPr lang="en-US" sz="1800" spc="300" dirty="0" smtClean="0">
                <a:latin typeface="Arial" charset="0"/>
                <a:ea typeface="Arial" charset="0"/>
                <a:cs typeface="Arial" charset="0"/>
              </a:rPr>
              <a:t>6x9</a:t>
            </a:r>
            <a:endParaRPr lang="en-US" sz="18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Slide Layout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Background Image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Text Color and Size</a:t>
            </a:r>
          </a:p>
          <a:p>
            <a:pPr>
              <a:lnSpc>
                <a:spcPct val="15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Adaptable Theme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BASIC OPTIONS</a:t>
            </a:r>
            <a:endParaRPr lang="en-US" sz="4000" b="1" dirty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Content Placeholder 16"/>
          <p:cNvSpPr txBox="1">
            <a:spLocks/>
          </p:cNvSpPr>
          <p:nvPr/>
        </p:nvSpPr>
        <p:spPr>
          <a:xfrm>
            <a:off x="6934200" y="4713816"/>
            <a:ext cx="2209800" cy="402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None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College or Department Name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066800" y="3465723"/>
            <a:ext cx="7637462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</a:t>
            </a: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Choose the presentation size dependent on the intended output</a:t>
            </a:r>
          </a:p>
          <a:p>
            <a:pPr>
              <a:buNone/>
            </a:pPr>
            <a:r>
              <a:rPr lang="en-US" sz="1300" dirty="0" smtClean="0">
                <a:latin typeface="Arial" charset="0"/>
                <a:ea typeface="Arial" charset="0"/>
                <a:cs typeface="Arial" charset="0"/>
              </a:rPr>
              <a:t>  * Most monitors, projectors, and computer screens are capable of displaying wide screen (1</a:t>
            </a:r>
            <a:r>
              <a:rPr lang="en-US" sz="1300" spc="300" dirty="0" smtClean="0">
                <a:latin typeface="Arial" charset="0"/>
                <a:ea typeface="Arial" charset="0"/>
                <a:cs typeface="Arial" charset="0"/>
              </a:rPr>
              <a:t>6x</a:t>
            </a:r>
            <a:r>
              <a:rPr lang="en-US" sz="1300" dirty="0" smtClean="0">
                <a:latin typeface="Arial" charset="0"/>
                <a:ea typeface="Arial" charset="0"/>
                <a:cs typeface="Arial" charset="0"/>
              </a:rPr>
              <a:t>9)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DIMENSION: </a:t>
            </a:r>
            <a:r>
              <a:rPr lang="en-US" sz="32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3200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6</a:t>
            </a:r>
            <a:r>
              <a:rPr lang="en-US" sz="3200" cap="none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x</a:t>
            </a:r>
            <a:r>
              <a:rPr lang="en-US" sz="3200" spc="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9</a:t>
            </a:r>
            <a:endParaRPr lang="en-US" sz="3200" dirty="0" smtClean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6553" y="2231707"/>
            <a:ext cx="131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4x3</a:t>
            </a:r>
            <a:endParaRPr lang="en-US" sz="2000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1545907"/>
            <a:ext cx="2514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Standard</a:t>
            </a:r>
            <a:endParaRPr lang="en-US" sz="26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22769"/>
            <a:ext cx="3431821" cy="19303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9200" y="1545907"/>
            <a:ext cx="2514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Wide screen</a:t>
            </a:r>
            <a:endParaRPr lang="en-US" sz="2600" b="1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2190701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sz="2000" spc="3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6x9</a:t>
            </a:r>
            <a:endParaRPr lang="en-US" sz="2000" spc="3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Content Placeholder 16"/>
          <p:cNvSpPr txBox="1">
            <a:spLocks/>
          </p:cNvSpPr>
          <p:nvPr/>
        </p:nvSpPr>
        <p:spPr>
          <a:xfrm>
            <a:off x="6934200" y="4713816"/>
            <a:ext cx="2209800" cy="402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None/>
            </a:pPr>
            <a:r>
              <a:rPr lang="en-US" sz="11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College or Department Name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half" idx="4294967295"/>
          </p:nvPr>
        </p:nvSpPr>
        <p:spPr>
          <a:xfrm>
            <a:off x="762000" y="2800350"/>
            <a:ext cx="5665788" cy="53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Select a layout style dependent on page content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4191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SLIDE LAYOUT</a:t>
            </a:r>
          </a:p>
        </p:txBody>
      </p:sp>
      <p:pic>
        <p:nvPicPr>
          <p:cNvPr id="19" name="Picture 18" descr="Screen shot 2011-03-15 at 11.46.2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66" y="1657350"/>
            <a:ext cx="7675134" cy="668909"/>
          </a:xfrm>
          <a:prstGeom prst="rect">
            <a:avLst/>
          </a:prstGeom>
          <a:effectLst>
            <a:outerShdw blurRad="165100" dist="101600" dir="2700000">
              <a:srgbClr val="000000">
                <a:alpha val="38000"/>
              </a:srgbClr>
            </a:outerShdw>
          </a:effectLst>
        </p:spPr>
      </p:pic>
      <p:sp>
        <p:nvSpPr>
          <p:cNvPr id="20" name="Right Arrow 19"/>
          <p:cNvSpPr/>
          <p:nvPr/>
        </p:nvSpPr>
        <p:spPr>
          <a:xfrm rot="16200000">
            <a:off x="3344789" y="2337425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968151" y="1123951"/>
            <a:ext cx="4800600" cy="3124200"/>
          </a:xfrm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Insert new slide </a:t>
            </a:r>
          </a:p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Click Layout</a:t>
            </a:r>
          </a:p>
          <a:p>
            <a:pPr>
              <a:lnSpc>
                <a:spcPct val="200000"/>
              </a:lnSpc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Scroll through sample background files</a:t>
            </a:r>
          </a:p>
          <a:p>
            <a:pPr>
              <a:spcBef>
                <a:spcPts val="0"/>
              </a:spcBef>
            </a:pPr>
            <a:endParaRPr lang="en-US" sz="1800" dirty="0" smtClean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</a:pPr>
            <a:r>
              <a:rPr lang="en-US" sz="1800" dirty="0" smtClean="0">
                <a:latin typeface="Arial" charset="0"/>
                <a:ea typeface="Arial" charset="0"/>
                <a:cs typeface="Arial" charset="0"/>
              </a:rPr>
              <a:t>Select desired background and layout depending on content needed for slide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342900"/>
            <a:ext cx="8229600" cy="857250"/>
          </a:xfr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l">
              <a:spcBef>
                <a:spcPct val="20000"/>
              </a:spcBef>
            </a:pPr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BACKGROUND IMAGE</a:t>
            </a:r>
          </a:p>
        </p:txBody>
      </p:sp>
      <p:pic>
        <p:nvPicPr>
          <p:cNvPr id="7" name="Picture 6" descr="Screen Shot 2016-06-28 at 5.00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629" y="1123951"/>
            <a:ext cx="2073371" cy="3809999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0800000" flipV="1">
            <a:off x="7514873" y="3409950"/>
            <a:ext cx="333727" cy="16041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16200000">
            <a:off x="6608484" y="4484761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flipV="1">
            <a:off x="5990873" y="1581150"/>
            <a:ext cx="333727" cy="16041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416064"/>
            <a:ext cx="6172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TEXT COLOR AND SIZE</a:t>
            </a:r>
            <a:endParaRPr lang="en-US" sz="4000" dirty="0">
              <a:solidFill>
                <a:srgbClr val="002855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581150"/>
            <a:ext cx="4876800" cy="18288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855"/>
              </a:buClr>
              <a:buFont typeface="Arial" charset="0"/>
              <a:buChar char="•"/>
            </a:pPr>
            <a:r>
              <a:rPr lang="en-US" sz="18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Use the formatting palette to edit selected text’s color and size</a:t>
            </a:r>
          </a:p>
          <a:p>
            <a:pPr>
              <a:spcBef>
                <a:spcPts val="0"/>
              </a:spcBef>
              <a:buClr>
                <a:srgbClr val="F0B31C"/>
              </a:buClr>
            </a:pPr>
            <a:endParaRPr lang="en-US" sz="1800" dirty="0" smtClean="0">
              <a:solidFill>
                <a:srgbClr val="002855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0"/>
              </a:spcBef>
              <a:buClr>
                <a:srgbClr val="002855"/>
              </a:buClr>
            </a:pPr>
            <a:r>
              <a:rPr lang="en-US" sz="18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You can use the recent color palette that includes WVU gold and blue</a:t>
            </a:r>
          </a:p>
        </p:txBody>
      </p:sp>
      <p:pic>
        <p:nvPicPr>
          <p:cNvPr id="7" name="Picture 6" descr="Screen shot 2011-03-15 at 11.56.4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514350"/>
            <a:ext cx="1729313" cy="4343400"/>
          </a:xfrm>
          <a:prstGeom prst="rect">
            <a:avLst/>
          </a:prstGeom>
          <a:effectLst>
            <a:outerShdw blurRad="190500" dist="139700" dir="2700000">
              <a:srgbClr val="000000">
                <a:alpha val="27000"/>
              </a:srgbClr>
            </a:outerShdw>
          </a:effectLst>
        </p:spPr>
      </p:pic>
      <p:sp>
        <p:nvSpPr>
          <p:cNvPr id="8" name="Right Arrow 7"/>
          <p:cNvSpPr/>
          <p:nvPr/>
        </p:nvSpPr>
        <p:spPr>
          <a:xfrm>
            <a:off x="6400800" y="1139584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400799" y="3035153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17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914400" y="3058584"/>
            <a:ext cx="5791200" cy="147478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Under the Design tab you can apply a theme to previously created presentations</a:t>
            </a:r>
          </a:p>
          <a:p>
            <a:pPr>
              <a:lnSpc>
                <a:spcPct val="150000"/>
              </a:lnSpc>
            </a:pPr>
            <a:r>
              <a:rPr lang="en-US" sz="1800" dirty="0" smtClean="0"/>
              <a:t>Create or save theme 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3429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ADAPTABLE THEME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16567"/>
            <a:ext cx="7632700" cy="154940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5400000">
            <a:off x="2811388" y="1390196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6200000">
            <a:off x="1592189" y="2809068"/>
            <a:ext cx="333727" cy="16530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12913" y="1352550"/>
            <a:ext cx="7431087" cy="24384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 MORE INFORMATION ON THE WVU BRAND GO TO:</a:t>
            </a:r>
            <a: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sz="3300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b="1" dirty="0" smtClean="0">
                <a:solidFill>
                  <a:srgbClr val="002855"/>
                </a:solidFill>
                <a:latin typeface="Arial" charset="0"/>
                <a:ea typeface="Arial" charset="0"/>
                <a:cs typeface="Arial" charset="0"/>
              </a:rPr>
              <a:t>BRAND.WVU.EDU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WVUBrand.thmx</Template>
  <TotalTime>1726</TotalTime>
  <Words>239</Words>
  <Application>Microsoft Macintosh PowerPoint</Application>
  <PresentationFormat>On-screen Show (16:9)</PresentationFormat>
  <Paragraphs>39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Black</vt:lpstr>
      <vt:lpstr>Calibri</vt:lpstr>
      <vt:lpstr>Calibri Light</vt:lpstr>
      <vt:lpstr>Arial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PLEASE USE THIS TEMPLATE  TO CREATE PRESENTATIONS USING THE WVU BRAND. </vt:lpstr>
      <vt:lpstr>SPECS</vt:lpstr>
      <vt:lpstr>BASIC OPTIONS</vt:lpstr>
      <vt:lpstr>DIMENSION: 16x9</vt:lpstr>
      <vt:lpstr>SLIDE LAYOUT</vt:lpstr>
      <vt:lpstr>BACKGROUND IMAGE</vt:lpstr>
      <vt:lpstr>PowerPoint Presentation</vt:lpstr>
      <vt:lpstr>ADAPTABLE THEME</vt:lpstr>
      <vt:lpstr>FOR MORE INFORMATION ON THE WVU BRAND GO TO:  BRAND.WVU.EDU</vt:lpstr>
    </vt:vector>
  </TitlesOfParts>
  <Manager/>
  <Company>West Virginia University</Company>
  <LinksUpToDate>false</LinksUpToDate>
  <SharedDoc>false</SharedDoc>
  <HyperlinkBase/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Chris Schwer</dc:creator>
  <cp:keywords/>
  <dc:description/>
  <cp:lastModifiedBy>Angela Caudill</cp:lastModifiedBy>
  <cp:revision>142</cp:revision>
  <cp:lastPrinted>2011-03-15T19:57:48Z</cp:lastPrinted>
  <dcterms:created xsi:type="dcterms:W3CDTF">2011-03-24T20:59:43Z</dcterms:created>
  <dcterms:modified xsi:type="dcterms:W3CDTF">2017-05-17T20:24:07Z</dcterms:modified>
  <cp:category/>
</cp:coreProperties>
</file>