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5" r:id="rId3"/>
    <p:sldMasterId id="2147483697" r:id="rId4"/>
    <p:sldMasterId id="2147483709" r:id="rId5"/>
    <p:sldMasterId id="2147483721" r:id="rId6"/>
  </p:sldMasterIdLst>
  <p:sldIdLst>
    <p:sldId id="256" r:id="rId7"/>
    <p:sldId id="257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AA28"/>
    <a:srgbClr val="0325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11"/>
    <p:restoredTop sz="94706"/>
  </p:normalViewPr>
  <p:slideViewPr>
    <p:cSldViewPr snapToGrid="0" snapToObjects="1">
      <p:cViewPr varScale="1">
        <p:scale>
          <a:sx n="167" d="100"/>
          <a:sy n="167" d="100"/>
        </p:scale>
        <p:origin x="35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5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0CD98-853A-F64E-ACF0-373F4C33706F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07E4E-8067-AD4F-B178-1331CF3F17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7BFAF-05B7-654D-A6E5-E10CC37601CB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444C5-9128-D04D-B1DB-628490163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312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7BFAF-05B7-654D-A6E5-E10CC37601CB}" type="datetimeFigureOut">
              <a:rPr lang="en-US" smtClean="0"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444C5-9128-D04D-B1DB-628490163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002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7BFAF-05B7-654D-A6E5-E10CC37601CB}" type="datetimeFigureOut">
              <a:rPr lang="en-US" smtClean="0"/>
              <a:t>11/6/17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444C5-9128-D04D-B1DB-628490163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416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7BFAF-05B7-654D-A6E5-E10CC37601CB}" type="datetimeFigureOut">
              <a:rPr lang="en-US" smtClean="0"/>
              <a:t>11/6/17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444C5-9128-D04D-B1DB-628490163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709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7BFAF-05B7-654D-A6E5-E10CC37601CB}" type="datetimeFigureOut">
              <a:rPr lang="en-US" smtClean="0"/>
              <a:t>11/6/17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444C5-9128-D04D-B1DB-628490163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275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7BFAF-05B7-654D-A6E5-E10CC37601CB}" type="datetimeFigureOut">
              <a:rPr lang="en-US" smtClean="0"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444C5-9128-D04D-B1DB-628490163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64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7BFAF-05B7-654D-A6E5-E10CC37601CB}" type="datetimeFigureOut">
              <a:rPr lang="en-US" smtClean="0"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444C5-9128-D04D-B1DB-628490163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3089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7BFAF-05B7-654D-A6E5-E10CC37601CB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444C5-9128-D04D-B1DB-628490163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5886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7BFAF-05B7-654D-A6E5-E10CC37601CB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444C5-9128-D04D-B1DB-628490163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6419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57BD-0956-9043-81F2-C626F2A753F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CDD54-61A3-2D4E-8072-907331392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576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733F0-41B8-114C-8FC4-C4F7802E461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42FC-F2E7-4F4A-98F6-4CD551D72E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4826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57BD-0956-9043-81F2-C626F2A753F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CDD54-61A3-2D4E-8072-907331392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717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57BD-0956-9043-81F2-C626F2A753F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CDD54-61A3-2D4E-8072-907331392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2519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57BD-0956-9043-81F2-C626F2A753F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CDD54-61A3-2D4E-8072-907331392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4008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57BD-0956-9043-81F2-C626F2A753F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CDD54-61A3-2D4E-8072-907331392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7127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57BD-0956-9043-81F2-C626F2A753F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CDD54-61A3-2D4E-8072-907331392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0101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57BD-0956-9043-81F2-C626F2A753F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CDD54-61A3-2D4E-8072-907331392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452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57BD-0956-9043-81F2-C626F2A753F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CDD54-61A3-2D4E-8072-907331392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0806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57BD-0956-9043-81F2-C626F2A753F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CDD54-61A3-2D4E-8072-907331392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399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57BD-0956-9043-81F2-C626F2A753F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CDD54-61A3-2D4E-8072-907331392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058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57BD-0956-9043-81F2-C626F2A753F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CDD54-61A3-2D4E-8072-907331392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086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733F0-41B8-114C-8FC4-C4F7802E461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42FC-F2E7-4F4A-98F6-4CD551D72E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6969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A3C92-7C7B-3440-99B9-56651DDE0722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48622-0DFA-4946-8744-C7E896E4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0162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A3C92-7C7B-3440-99B9-56651DDE0722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48622-0DFA-4946-8744-C7E896E4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6385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A3C92-7C7B-3440-99B9-56651DDE0722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48622-0DFA-4946-8744-C7E896E4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3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A3C92-7C7B-3440-99B9-56651DDE0722}" type="datetimeFigureOut">
              <a:rPr lang="en-US" smtClean="0"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48622-0DFA-4946-8744-C7E896E4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64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A3C92-7C7B-3440-99B9-56651DDE0722}" type="datetimeFigureOut">
              <a:rPr lang="en-US" smtClean="0"/>
              <a:t>11/6/17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48622-0DFA-4946-8744-C7E896E4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518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A3C92-7C7B-3440-99B9-56651DDE0722}" type="datetimeFigureOut">
              <a:rPr lang="en-US" smtClean="0"/>
              <a:t>11/6/17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48622-0DFA-4946-8744-C7E896E4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7546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A3C92-7C7B-3440-99B9-56651DDE0722}" type="datetimeFigureOut">
              <a:rPr lang="en-US" smtClean="0"/>
              <a:t>11/6/17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48622-0DFA-4946-8744-C7E896E4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6713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A3C92-7C7B-3440-99B9-56651DDE0722}" type="datetimeFigureOut">
              <a:rPr lang="en-US" smtClean="0"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48622-0DFA-4946-8744-C7E896E4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1506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A3C92-7C7B-3440-99B9-56651DDE0722}" type="datetimeFigureOut">
              <a:rPr lang="en-US" smtClean="0"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48622-0DFA-4946-8744-C7E896E4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6798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A3C92-7C7B-3440-99B9-56651DDE0722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48622-0DFA-4946-8744-C7E896E4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44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733F0-41B8-114C-8FC4-C4F7802E461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42FC-F2E7-4F4A-98F6-4CD551D72E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57602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A3C92-7C7B-3440-99B9-56651DDE0722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48622-0DFA-4946-8744-C7E896E4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81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DC08C-3FB1-EB48-B9C8-1270F1263D9C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03EE-8757-E64D-8927-298EF916A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4131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DC08C-3FB1-EB48-B9C8-1270F1263D9C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03EE-8757-E64D-8927-298EF916A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2729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DC08C-3FB1-EB48-B9C8-1270F1263D9C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03EE-8757-E64D-8927-298EF916A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466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DC08C-3FB1-EB48-B9C8-1270F1263D9C}" type="datetimeFigureOut">
              <a:rPr lang="en-US" smtClean="0"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03EE-8757-E64D-8927-298EF916A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2130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DC08C-3FB1-EB48-B9C8-1270F1263D9C}" type="datetimeFigureOut">
              <a:rPr lang="en-US" smtClean="0"/>
              <a:t>11/6/17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03EE-8757-E64D-8927-298EF916A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4209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DC08C-3FB1-EB48-B9C8-1270F1263D9C}" type="datetimeFigureOut">
              <a:rPr lang="en-US" smtClean="0"/>
              <a:t>11/6/17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03EE-8757-E64D-8927-298EF916A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947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DC08C-3FB1-EB48-B9C8-1270F1263D9C}" type="datetimeFigureOut">
              <a:rPr lang="en-US" smtClean="0"/>
              <a:t>11/6/17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03EE-8757-E64D-8927-298EF916A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5978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DC08C-3FB1-EB48-B9C8-1270F1263D9C}" type="datetimeFigureOut">
              <a:rPr lang="en-US" smtClean="0"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03EE-8757-E64D-8927-298EF916A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0699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DC08C-3FB1-EB48-B9C8-1270F1263D9C}" type="datetimeFigureOut">
              <a:rPr lang="en-US" smtClean="0"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03EE-8757-E64D-8927-298EF916A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4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733F0-41B8-114C-8FC4-C4F7802E461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42FC-F2E7-4F4A-98F6-4CD551D72E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36081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DC08C-3FB1-EB48-B9C8-1270F1263D9C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03EE-8757-E64D-8927-298EF916A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8106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DC08C-3FB1-EB48-B9C8-1270F1263D9C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03EE-8757-E64D-8927-298EF916A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15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733F0-41B8-114C-8FC4-C4F7802E461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42FC-F2E7-4F4A-98F6-4CD551D72E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474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733F0-41B8-114C-8FC4-C4F7802E461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42FC-F2E7-4F4A-98F6-4CD551D72E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003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7BFAF-05B7-654D-A6E5-E10CC37601CB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444C5-9128-D04D-B1DB-628490163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215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7BFAF-05B7-654D-A6E5-E10CC37601CB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444C5-9128-D04D-B1DB-628490163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101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Relationship Id="rId3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8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8.xml"/><Relationship Id="rId12" Type="http://schemas.openxmlformats.org/officeDocument/2006/relationships/theme" Target="../theme/theme3.xml"/><Relationship Id="rId13" Type="http://schemas.openxmlformats.org/officeDocument/2006/relationships/image" Target="../media/image3.jpg"/><Relationship Id="rId1" Type="http://schemas.openxmlformats.org/officeDocument/2006/relationships/slideLayout" Target="../slideLayouts/slideLayout8.xml"/><Relationship Id="rId2" Type="http://schemas.openxmlformats.org/officeDocument/2006/relationships/slideLayout" Target="../slideLayouts/slideLayout9.xml"/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<Relationship Id="rId9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9.xml"/><Relationship Id="rId12" Type="http://schemas.openxmlformats.org/officeDocument/2006/relationships/theme" Target="../theme/theme4.xml"/><Relationship Id="rId13" Type="http://schemas.openxmlformats.org/officeDocument/2006/relationships/image" Target="../media/image4.jpg"/><Relationship Id="rId1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0.xml"/><Relationship Id="rId3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6.xml"/><Relationship Id="rId9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0.xml"/><Relationship Id="rId12" Type="http://schemas.openxmlformats.org/officeDocument/2006/relationships/theme" Target="../theme/theme5.xml"/><Relationship Id="rId13" Type="http://schemas.openxmlformats.org/officeDocument/2006/relationships/image" Target="../media/image5.jpg"/><Relationship Id="rId1" Type="http://schemas.openxmlformats.org/officeDocument/2006/relationships/slideLayout" Target="../slideLayouts/slideLayout30.xml"/><Relationship Id="rId2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7.xml"/><Relationship Id="rId9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9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1.xml"/><Relationship Id="rId12" Type="http://schemas.openxmlformats.org/officeDocument/2006/relationships/theme" Target="../theme/theme6.xml"/><Relationship Id="rId13" Type="http://schemas.openxmlformats.org/officeDocument/2006/relationships/image" Target="../media/image6.jpg"/><Relationship Id="rId1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8.xml"/><Relationship Id="rId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0CD98-853A-F64E-ACF0-373F4C33706F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07E4E-8067-AD4F-B178-1331CF3F17E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163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733F0-41B8-114C-8FC4-C4F7802E461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E342FC-F2E7-4F4A-98F6-4CD551D72E9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86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80" r:id="rId5"/>
    <p:sldLayoutId id="214748368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7BFAF-05B7-654D-A6E5-E10CC37601CB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444C5-9128-D04D-B1DB-628490163BD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242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E57BD-0956-9043-81F2-C626F2A753F8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CDD54-61A3-2D4E-8072-90733139231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85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A3C92-7C7B-3440-99B9-56651DDE0722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48622-0DFA-4946-8744-C7E896E4846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2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DC08C-3FB1-EB48-B9C8-1270F1263D9C}" type="datetimeFigureOut">
              <a:rPr lang="en-US" smtClean="0"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503EE-8757-E64D-8927-298EF916A24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18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E7AA28"/>
          </a:solidFill>
        </p:spPr>
      </p:pic>
      <p:sp>
        <p:nvSpPr>
          <p:cNvPr id="5" name="TextBox 4"/>
          <p:cNvSpPr txBox="1"/>
          <p:nvPr/>
        </p:nvSpPr>
        <p:spPr>
          <a:xfrm>
            <a:off x="1143000" y="1549082"/>
            <a:ext cx="7315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PLEASE USE THIS TEMPLATE  TO CREATE PRESENTATIONS USING THE WVU BRAND</a:t>
            </a:r>
            <a:r>
              <a:rPr lang="en-US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14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038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46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11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488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12</Words>
  <Application>Microsoft Macintosh PowerPoint</Application>
  <PresentationFormat>On-screen Show (4:3)</PresentationFormat>
  <Paragraphs>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 Black</vt:lpstr>
      <vt:lpstr>Calibri</vt:lpstr>
      <vt:lpstr>Calibri Light</vt:lpstr>
      <vt:lpstr>Arial</vt:lpstr>
      <vt:lpstr>Office Theme</vt:lpstr>
      <vt:lpstr>Custom Design</vt:lpstr>
      <vt:lpstr>1_Custom Design</vt:lpstr>
      <vt:lpstr>2_Custom Design</vt:lpstr>
      <vt:lpstr>3_Custom Design</vt:lpstr>
      <vt:lpstr>4_Custom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Angela Caudill</dc:creator>
  <cp:lastModifiedBy>Angela Caudill</cp:lastModifiedBy>
  <cp:revision>5</cp:revision>
  <dcterms:created xsi:type="dcterms:W3CDTF">2017-11-01T18:52:30Z</dcterms:created>
  <dcterms:modified xsi:type="dcterms:W3CDTF">2017-11-06T14:49:35Z</dcterms:modified>
</cp:coreProperties>
</file>