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5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6" r:id="rId1"/>
    <p:sldMasterId id="2147483828" r:id="rId2"/>
    <p:sldMasterId id="2147483839" r:id="rId3"/>
    <p:sldMasterId id="2147483850" r:id="rId4"/>
    <p:sldMasterId id="2147483861" r:id="rId5"/>
    <p:sldMasterId id="2147483872" r:id="rId6"/>
  </p:sldMasterIdLst>
  <p:notesMasterIdLst>
    <p:notesMasterId r:id="rId16"/>
  </p:notesMasterIdLst>
  <p:sldIdLst>
    <p:sldId id="257" r:id="rId7"/>
    <p:sldId id="265" r:id="rId8"/>
    <p:sldId id="258" r:id="rId9"/>
    <p:sldId id="259" r:id="rId10"/>
    <p:sldId id="261" r:id="rId11"/>
    <p:sldId id="260" r:id="rId12"/>
    <p:sldId id="266" r:id="rId13"/>
    <p:sldId id="263" r:id="rId14"/>
    <p:sldId id="264" r:id="rId1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02855"/>
    <a:srgbClr val="968C83"/>
    <a:srgbClr val="F0B3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207" autoAdjust="0"/>
    <p:restoredTop sz="94674" autoAdjust="0"/>
  </p:normalViewPr>
  <p:slideViewPr>
    <p:cSldViewPr snapToObjects="1">
      <p:cViewPr>
        <p:scale>
          <a:sx n="150" d="100"/>
          <a:sy n="150" d="100"/>
        </p:scale>
        <p:origin x="1664" y="4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20" Type="http://schemas.openxmlformats.org/officeDocument/2006/relationships/tableStyles" Target="tableStyles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2737E2-46FD-3742-BC67-55F5354BD56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D1FDB-CE02-974B-9AB1-974DAEB1C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2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D1FDB-CE02-974B-9AB1-974DAEB1C60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365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416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83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821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61635-D16E-5A43-A756-3276F049CB1A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0632-D583-274F-9BC2-D7E661A68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4630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61635-D16E-5A43-A756-3276F049CB1A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0632-D583-274F-9BC2-D7E661A68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757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61635-D16E-5A43-A756-3276F049CB1A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0632-D583-274F-9BC2-D7E661A68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908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61635-D16E-5A43-A756-3276F049CB1A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0632-D583-274F-9BC2-D7E661A68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062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61635-D16E-5A43-A756-3276F049CB1A}" type="datetimeFigureOut">
              <a:rPr lang="en-US" smtClean="0"/>
              <a:t>5/17/17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0632-D583-274F-9BC2-D7E661A68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2383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61635-D16E-5A43-A756-3276F049CB1A}" type="datetimeFigureOut">
              <a:rPr lang="en-US" smtClean="0"/>
              <a:t>5/17/17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0632-D583-274F-9BC2-D7E661A68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0020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61635-D16E-5A43-A756-3276F049CB1A}" type="datetimeFigureOut">
              <a:rPr lang="en-US" smtClean="0"/>
              <a:t>5/17/17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0632-D583-274F-9BC2-D7E661A68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9590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61635-D16E-5A43-A756-3276F049CB1A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0632-D583-274F-9BC2-D7E661A68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380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260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61635-D16E-5A43-A756-3276F049CB1A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0632-D583-274F-9BC2-D7E661A68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9888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61635-D16E-5A43-A756-3276F049CB1A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0632-D583-274F-9BC2-D7E661A68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9253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3B38-BF4D-0B4B-BD4F-EA2F045519FF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F96F-31F7-704E-9229-E97C2A289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3260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3B38-BF4D-0B4B-BD4F-EA2F045519FF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F96F-31F7-704E-9229-E97C2A289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4599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3B38-BF4D-0B4B-BD4F-EA2F045519FF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F96F-31F7-704E-9229-E97C2A289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5603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3B38-BF4D-0B4B-BD4F-EA2F045519FF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F96F-31F7-704E-9229-E97C2A289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5234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3B38-BF4D-0B4B-BD4F-EA2F045519FF}" type="datetimeFigureOut">
              <a:rPr lang="en-US" smtClean="0"/>
              <a:t>5/17/17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F96F-31F7-704E-9229-E97C2A289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552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3B38-BF4D-0B4B-BD4F-EA2F045519FF}" type="datetimeFigureOut">
              <a:rPr lang="en-US" smtClean="0"/>
              <a:t>5/17/17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F96F-31F7-704E-9229-E97C2A289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091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3B38-BF4D-0B4B-BD4F-EA2F045519FF}" type="datetimeFigureOut">
              <a:rPr lang="en-US" smtClean="0"/>
              <a:t>5/17/17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F96F-31F7-704E-9229-E97C2A289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0798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3B38-BF4D-0B4B-BD4F-EA2F045519FF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F96F-31F7-704E-9229-E97C2A289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242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7001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3B38-BF4D-0B4B-BD4F-EA2F045519FF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F96F-31F7-704E-9229-E97C2A289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6475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3B38-BF4D-0B4B-BD4F-EA2F045519FF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F96F-31F7-704E-9229-E97C2A289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9157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898A-1B05-394D-89D3-86E759EA86CC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FA91-71BE-9740-A131-BBCB6F67B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9486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898A-1B05-394D-89D3-86E759EA86CC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FA91-71BE-9740-A131-BBCB6F67B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3769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898A-1B05-394D-89D3-86E759EA86CC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FA91-71BE-9740-A131-BBCB6F67B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7633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898A-1B05-394D-89D3-86E759EA86CC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FA91-71BE-9740-A131-BBCB6F67B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2824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898A-1B05-394D-89D3-86E759EA86CC}" type="datetimeFigureOut">
              <a:rPr lang="en-US" smtClean="0"/>
              <a:t>5/17/17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FA91-71BE-9740-A131-BBCB6F67B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7346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898A-1B05-394D-89D3-86E759EA86CC}" type="datetimeFigureOut">
              <a:rPr lang="en-US" smtClean="0"/>
              <a:t>5/17/17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FA91-71BE-9740-A131-BBCB6F67B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5400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898A-1B05-394D-89D3-86E759EA86CC}" type="datetimeFigureOut">
              <a:rPr lang="en-US" smtClean="0"/>
              <a:t>5/17/17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FA91-71BE-9740-A131-BBCB6F67B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5971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898A-1B05-394D-89D3-86E759EA86CC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FA91-71BE-9740-A131-BBCB6F67B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970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77838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898A-1B05-394D-89D3-86E759EA86CC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FA91-71BE-9740-A131-BBCB6F67B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7363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898A-1B05-394D-89D3-86E759EA86CC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FA91-71BE-9740-A131-BBCB6F67B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5863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4706-5A70-0A4F-9AAC-2E3D6C629087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56155-23BA-524B-B4E7-BC730A380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6382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4706-5A70-0A4F-9AAC-2E3D6C629087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56155-23BA-524B-B4E7-BC730A380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0990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4706-5A70-0A4F-9AAC-2E3D6C629087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56155-23BA-524B-B4E7-BC730A380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947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4706-5A70-0A4F-9AAC-2E3D6C629087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56155-23BA-524B-B4E7-BC730A380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513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4706-5A70-0A4F-9AAC-2E3D6C629087}" type="datetimeFigureOut">
              <a:rPr lang="en-US" smtClean="0"/>
              <a:t>5/17/17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56155-23BA-524B-B4E7-BC730A380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12623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4706-5A70-0A4F-9AAC-2E3D6C629087}" type="datetimeFigureOut">
              <a:rPr lang="en-US" smtClean="0"/>
              <a:t>5/17/17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56155-23BA-524B-B4E7-BC730A380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3240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4706-5A70-0A4F-9AAC-2E3D6C629087}" type="datetimeFigureOut">
              <a:rPr lang="en-US" smtClean="0"/>
              <a:t>5/17/17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56155-23BA-524B-B4E7-BC730A380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2011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4706-5A70-0A4F-9AAC-2E3D6C629087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56155-23BA-524B-B4E7-BC730A380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138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11965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4706-5A70-0A4F-9AAC-2E3D6C629087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56155-23BA-524B-B4E7-BC730A380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20071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4706-5A70-0A4F-9AAC-2E3D6C629087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56155-23BA-524B-B4E7-BC730A380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03577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3B2E-0BC4-CF41-B3C9-22A26C545C7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B19A-53D5-8A4F-8F30-E06BEE685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99009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3B2E-0BC4-CF41-B3C9-22A26C545C7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B19A-53D5-8A4F-8F30-E06BEE685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58707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3B2E-0BC4-CF41-B3C9-22A26C545C7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B19A-53D5-8A4F-8F30-E06BEE685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31991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3B2E-0BC4-CF41-B3C9-22A26C545C7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B19A-53D5-8A4F-8F30-E06BEE685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4603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3B2E-0BC4-CF41-B3C9-22A26C545C7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B19A-53D5-8A4F-8F30-E06BEE685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014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3B2E-0BC4-CF41-B3C9-22A26C545C7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B19A-53D5-8A4F-8F30-E06BEE685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43416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3B2E-0BC4-CF41-B3C9-22A26C545C7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B19A-53D5-8A4F-8F30-E06BEE685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334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3B2E-0BC4-CF41-B3C9-22A26C545C7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B19A-53D5-8A4F-8F30-E06BEE685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892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19334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3B2E-0BC4-CF41-B3C9-22A26C545C7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B19A-53D5-8A4F-8F30-E06BEE685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49018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3B2E-0BC4-CF41-B3C9-22A26C545C7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B19A-53D5-8A4F-8F30-E06BEE685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131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961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203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93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4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theme" Target="../theme/theme2.xml"/><Relationship Id="rId12" Type="http://schemas.openxmlformats.org/officeDocument/2006/relationships/image" Target="../media/image3.jpg"/><Relationship Id="rId13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theme" Target="../theme/theme3.xml"/><Relationship Id="rId12" Type="http://schemas.openxmlformats.org/officeDocument/2006/relationships/image" Target="../media/image5.jpg"/><Relationship Id="rId13" Type="http://schemas.openxmlformats.org/officeDocument/2006/relationships/image" Target="../media/image6.jpg"/><Relationship Id="rId1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theme" Target="../theme/theme4.xml"/><Relationship Id="rId12" Type="http://schemas.openxmlformats.org/officeDocument/2006/relationships/image" Target="../media/image7.jpg"/><Relationship Id="rId13" Type="http://schemas.openxmlformats.org/officeDocument/2006/relationships/image" Target="../media/image8.jpg"/><Relationship Id="rId1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1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theme" Target="../theme/theme5.xml"/><Relationship Id="rId12" Type="http://schemas.openxmlformats.org/officeDocument/2006/relationships/image" Target="../media/image9.jpg"/><Relationship Id="rId13" Type="http://schemas.openxmlformats.org/officeDocument/2006/relationships/image" Target="../media/image10.jpg"/><Relationship Id="rId1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3.xml"/><Relationship Id="rId3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6.xml"/><Relationship Id="rId6" Type="http://schemas.openxmlformats.org/officeDocument/2006/relationships/slideLayout" Target="../slideLayouts/slideLayout47.xml"/><Relationship Id="rId7" Type="http://schemas.openxmlformats.org/officeDocument/2006/relationships/slideLayout" Target="../slideLayouts/slideLayout48.xml"/><Relationship Id="rId8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1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theme" Target="../theme/theme6.xml"/><Relationship Id="rId12" Type="http://schemas.openxmlformats.org/officeDocument/2006/relationships/image" Target="../media/image11.jpg"/><Relationship Id="rId13" Type="http://schemas.openxmlformats.org/officeDocument/2006/relationships/image" Target="../media/image12.jpg"/><Relationship Id="rId1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3.xml"/><Relationship Id="rId3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6.xml"/><Relationship Id="rId6" Type="http://schemas.openxmlformats.org/officeDocument/2006/relationships/slideLayout" Target="../slideLayouts/slideLayout57.xml"/><Relationship Id="rId7" Type="http://schemas.openxmlformats.org/officeDocument/2006/relationships/slideLayout" Target="../slideLayouts/slideLayout58.xml"/><Relationship Id="rId8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024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C61635-D16E-5A43-A756-3276F049CB1A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C0632-D583-274F-9BC2-D7E661A68A4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741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93B38-BF4D-0B4B-BD4F-EA2F045519FF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2AF96F-31F7-704E-9229-E97C2A28978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175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1898A-1B05-394D-89D3-86E759EA86CC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8FA91-71BE-9740-A131-BBCB6F67BFB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08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D4706-5A70-0A4F-9AAC-2E3D6C629087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56155-23BA-524B-B4E7-BC730A38045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21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B03B2E-0BC4-CF41-B3C9-22A26C545C7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CB19A-53D5-8A4F-8F30-E06BEE6850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49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image" Target="../media/image1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G"/><Relationship Id="rId3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1962150"/>
            <a:ext cx="8229600" cy="857250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</a:pPr>
            <a:r>
              <a:rPr lang="en-US" sz="40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PLEASE USE THIS TEMPLATE  TO CREATE PRESENTATIONS USING THE </a:t>
            </a:r>
            <a:r>
              <a:rPr lang="en-US" sz="4000" b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WVU BRAND</a:t>
            </a:r>
            <a:r>
              <a:rPr lang="en-US" sz="40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</a:t>
            </a:r>
            <a:r>
              <a:rPr lang="en-US" sz="4000" b="1" dirty="0" smtClean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rPr>
              <a:t> </a:t>
            </a:r>
            <a:endParaRPr lang="en-US" sz="4000" b="1" dirty="0">
              <a:solidFill>
                <a:schemeClr val="bg1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419100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rgbClr val="F0B31C"/>
                </a:solidFill>
                <a:latin typeface="Arial" charset="0"/>
                <a:ea typeface="Arial" charset="0"/>
                <a:cs typeface="Arial" charset="0"/>
              </a:rPr>
              <a:t>SPECS</a:t>
            </a:r>
            <a:endParaRPr lang="en-US" sz="4000" b="1" dirty="0">
              <a:solidFill>
                <a:srgbClr val="F0B31C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990600" y="1428750"/>
            <a:ext cx="7924800" cy="2830512"/>
          </a:xfrm>
          <a:ln>
            <a:solidFill>
              <a:srgbClr val="002855"/>
            </a:solidFill>
          </a:ln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Font typeface="Arial" charset="0"/>
              <a:buChar char="•"/>
            </a:pPr>
            <a:r>
              <a:rPr lang="en-US" sz="1800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PowerPoint includes: background images, and themes for 1</a:t>
            </a:r>
            <a:r>
              <a:rPr lang="en-US" sz="1800" spc="300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6x9</a:t>
            </a:r>
            <a:r>
              <a:rPr lang="en-US" sz="1800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 format</a:t>
            </a:r>
          </a:p>
          <a:p>
            <a:pPr>
              <a:spcBef>
                <a:spcPts val="0"/>
              </a:spcBef>
              <a:spcAft>
                <a:spcPts val="1800"/>
              </a:spcAft>
              <a:buFont typeface="Arial" charset="0"/>
              <a:buChar char="•"/>
            </a:pPr>
            <a:r>
              <a:rPr lang="en-US" sz="1800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Recommended software: Microsoft Office PowerPoint 2007 or    Microsoft Office PowerPoint for Mac 2008 and above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1800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To ensure the presentation functions and displays properly, please be sure the software has the most current updates and service packs</a:t>
            </a:r>
          </a:p>
          <a:p>
            <a:pPr>
              <a:spcBef>
                <a:spcPts val="0"/>
              </a:spcBef>
            </a:pPr>
            <a:r>
              <a:rPr lang="en-US" sz="1800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Earlier versions of PowerPoint (’97-’03) use .</a:t>
            </a:r>
            <a:r>
              <a:rPr lang="en-US" sz="1800" dirty="0" err="1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ppt</a:t>
            </a:r>
            <a:r>
              <a:rPr lang="en-US" sz="1800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 file format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    * .</a:t>
            </a:r>
            <a:r>
              <a:rPr lang="en-US" sz="1800" dirty="0" err="1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pptx</a:t>
            </a:r>
            <a:r>
              <a:rPr lang="en-US" sz="1800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 is convertible to .</a:t>
            </a:r>
            <a:r>
              <a:rPr lang="en-US" sz="1800" dirty="0" err="1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ppt</a:t>
            </a:r>
            <a:r>
              <a:rPr lang="en-US" sz="1800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 via Microsoft Office Document Converter</a:t>
            </a:r>
            <a:endParaRPr lang="en-US" sz="1800" u="sng" dirty="0" smtClean="0">
              <a:solidFill>
                <a:srgbClr val="FFFFFF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90600" y="1276350"/>
            <a:ext cx="7772400" cy="28956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800" dirty="0" smtClean="0">
                <a:latin typeface="Arial" charset="0"/>
                <a:ea typeface="Arial" charset="0"/>
                <a:cs typeface="Arial" charset="0"/>
              </a:rPr>
              <a:t>Dimension: 1</a:t>
            </a:r>
            <a:r>
              <a:rPr lang="en-US" sz="1800" spc="300" dirty="0" smtClean="0">
                <a:latin typeface="Arial" charset="0"/>
                <a:ea typeface="Arial" charset="0"/>
                <a:cs typeface="Arial" charset="0"/>
              </a:rPr>
              <a:t>6x9</a:t>
            </a:r>
            <a:endParaRPr lang="en-US" sz="18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Arial" charset="0"/>
                <a:ea typeface="Arial" charset="0"/>
                <a:cs typeface="Arial" charset="0"/>
              </a:rPr>
              <a:t>Slide Layout</a:t>
            </a: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Arial" charset="0"/>
                <a:ea typeface="Arial" charset="0"/>
                <a:cs typeface="Arial" charset="0"/>
              </a:rPr>
              <a:t>Background Image</a:t>
            </a: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Arial" charset="0"/>
                <a:ea typeface="Arial" charset="0"/>
                <a:cs typeface="Arial" charset="0"/>
              </a:rPr>
              <a:t>Text Color and Size</a:t>
            </a: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Arial" charset="0"/>
                <a:ea typeface="Arial" charset="0"/>
                <a:cs typeface="Arial" charset="0"/>
              </a:rPr>
              <a:t>Adaptable Theme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419100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BASIC OPTIONS</a:t>
            </a:r>
            <a:endParaRPr lang="en-US" sz="4000" b="1" dirty="0">
              <a:solidFill>
                <a:srgbClr val="002855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Content Placeholder 16"/>
          <p:cNvSpPr txBox="1">
            <a:spLocks/>
          </p:cNvSpPr>
          <p:nvPr/>
        </p:nvSpPr>
        <p:spPr>
          <a:xfrm>
            <a:off x="6934200" y="4713816"/>
            <a:ext cx="2209800" cy="402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None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College or Department Name 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1066800" y="3465723"/>
            <a:ext cx="7637462" cy="838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/>
              <a:t> </a:t>
            </a:r>
            <a:r>
              <a:rPr lang="en-US" sz="1800" dirty="0" smtClean="0">
                <a:latin typeface="Arial" charset="0"/>
                <a:ea typeface="Arial" charset="0"/>
                <a:cs typeface="Arial" charset="0"/>
              </a:rPr>
              <a:t>Choose the presentation size dependent on the intended output</a:t>
            </a:r>
          </a:p>
          <a:p>
            <a:pPr>
              <a:buNone/>
            </a:pPr>
            <a:r>
              <a:rPr lang="en-US" sz="1300" dirty="0" smtClean="0">
                <a:latin typeface="Arial" charset="0"/>
                <a:ea typeface="Arial" charset="0"/>
                <a:cs typeface="Arial" charset="0"/>
              </a:rPr>
              <a:t>  * Most monitors, projectors, and computer screens are capable of displaying wide screen (1</a:t>
            </a:r>
            <a:r>
              <a:rPr lang="en-US" sz="1300" spc="300" dirty="0" smtClean="0">
                <a:latin typeface="Arial" charset="0"/>
                <a:ea typeface="Arial" charset="0"/>
                <a:cs typeface="Arial" charset="0"/>
              </a:rPr>
              <a:t>6x</a:t>
            </a:r>
            <a:r>
              <a:rPr lang="en-US" sz="1300" dirty="0" smtClean="0">
                <a:latin typeface="Arial" charset="0"/>
                <a:ea typeface="Arial" charset="0"/>
                <a:cs typeface="Arial" charset="0"/>
              </a:rPr>
              <a:t>9)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419100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DIMENSION: </a:t>
            </a:r>
            <a:r>
              <a:rPr lang="en-US" sz="3200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1</a:t>
            </a:r>
            <a:r>
              <a:rPr lang="en-US" sz="3200" spc="300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6</a:t>
            </a:r>
            <a:r>
              <a:rPr lang="en-US" sz="3200" cap="none" spc="300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x</a:t>
            </a:r>
            <a:r>
              <a:rPr lang="en-US" sz="3200" spc="300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9</a:t>
            </a:r>
            <a:endParaRPr lang="en-US" sz="3200" dirty="0" smtClean="0">
              <a:solidFill>
                <a:srgbClr val="002855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56553" y="2231707"/>
            <a:ext cx="131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pc="3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4x3</a:t>
            </a:r>
            <a:endParaRPr lang="en-US" sz="2000" spc="3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00600" y="1545907"/>
            <a:ext cx="2514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Standard</a:t>
            </a:r>
            <a:endParaRPr lang="en-US" sz="2600" b="1" spc="3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422769"/>
            <a:ext cx="3431821" cy="193039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19200" y="1545907"/>
            <a:ext cx="2514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Wide screen</a:t>
            </a:r>
            <a:endParaRPr lang="en-US" sz="2600" b="1" spc="3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9200" y="2190701"/>
            <a:ext cx="144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</a:t>
            </a:r>
            <a:r>
              <a:rPr lang="en-US" sz="2000" spc="3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6x9</a:t>
            </a:r>
            <a:endParaRPr lang="en-US" sz="2000" spc="3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Content Placeholder 16"/>
          <p:cNvSpPr txBox="1">
            <a:spLocks/>
          </p:cNvSpPr>
          <p:nvPr/>
        </p:nvSpPr>
        <p:spPr>
          <a:xfrm>
            <a:off x="6934200" y="4713816"/>
            <a:ext cx="2209800" cy="402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None/>
            </a:pPr>
            <a:r>
              <a:rPr lang="en-US" sz="1100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College or Department Name 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16"/>
          <p:cNvSpPr>
            <a:spLocks noGrp="1"/>
          </p:cNvSpPr>
          <p:nvPr>
            <p:ph sz="half" idx="4294967295"/>
          </p:nvPr>
        </p:nvSpPr>
        <p:spPr>
          <a:xfrm>
            <a:off x="762000" y="2800350"/>
            <a:ext cx="5665788" cy="533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dirty="0" smtClean="0">
                <a:latin typeface="Arial" charset="0"/>
                <a:ea typeface="Arial" charset="0"/>
                <a:cs typeface="Arial" charset="0"/>
              </a:rPr>
              <a:t>Select a layout style dependent on page content</a:t>
            </a:r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419100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SLIDE LAYOUT</a:t>
            </a:r>
          </a:p>
        </p:txBody>
      </p:sp>
      <p:pic>
        <p:nvPicPr>
          <p:cNvPr id="19" name="Picture 18" descr="Screen shot 2011-03-15 at 11.46.24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266" y="1657350"/>
            <a:ext cx="7675134" cy="668909"/>
          </a:xfrm>
          <a:prstGeom prst="rect">
            <a:avLst/>
          </a:prstGeom>
          <a:effectLst>
            <a:outerShdw blurRad="165100" dist="101600" dir="2700000">
              <a:srgbClr val="000000">
                <a:alpha val="38000"/>
              </a:srgbClr>
            </a:outerShdw>
          </a:effectLst>
        </p:spPr>
      </p:pic>
      <p:sp>
        <p:nvSpPr>
          <p:cNvPr id="20" name="Right Arrow 19"/>
          <p:cNvSpPr/>
          <p:nvPr/>
        </p:nvSpPr>
        <p:spPr>
          <a:xfrm rot="16200000">
            <a:off x="3344789" y="2337425"/>
            <a:ext cx="333727" cy="16530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968151" y="1123951"/>
            <a:ext cx="4800600" cy="3124200"/>
          </a:xfrm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en-US" sz="1800" dirty="0" smtClean="0">
                <a:latin typeface="Arial" charset="0"/>
                <a:ea typeface="Arial" charset="0"/>
                <a:cs typeface="Arial" charset="0"/>
              </a:rPr>
              <a:t>Insert new slide </a:t>
            </a:r>
          </a:p>
          <a:p>
            <a:pPr>
              <a:lnSpc>
                <a:spcPct val="200000"/>
              </a:lnSpc>
            </a:pPr>
            <a:r>
              <a:rPr lang="en-US" sz="1800" dirty="0" smtClean="0">
                <a:latin typeface="Arial" charset="0"/>
                <a:ea typeface="Arial" charset="0"/>
                <a:cs typeface="Arial" charset="0"/>
              </a:rPr>
              <a:t>Click Layout</a:t>
            </a:r>
          </a:p>
          <a:p>
            <a:pPr>
              <a:lnSpc>
                <a:spcPct val="200000"/>
              </a:lnSpc>
            </a:pPr>
            <a:r>
              <a:rPr lang="en-US" sz="1800" dirty="0" smtClean="0">
                <a:latin typeface="Arial" charset="0"/>
                <a:ea typeface="Arial" charset="0"/>
                <a:cs typeface="Arial" charset="0"/>
              </a:rPr>
              <a:t>Scroll through sample background files</a:t>
            </a:r>
          </a:p>
          <a:p>
            <a:pPr>
              <a:spcBef>
                <a:spcPts val="0"/>
              </a:spcBef>
            </a:pPr>
            <a:endParaRPr lang="en-US" sz="1800" dirty="0" smtClean="0"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ts val="0"/>
              </a:spcBef>
            </a:pPr>
            <a:r>
              <a:rPr lang="en-US" sz="1800" dirty="0" smtClean="0">
                <a:latin typeface="Arial" charset="0"/>
                <a:ea typeface="Arial" charset="0"/>
                <a:cs typeface="Arial" charset="0"/>
              </a:rPr>
              <a:t>Select desired background and layout depending on content needed for slide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342900"/>
            <a:ext cx="8229600" cy="857250"/>
          </a:xfrm>
        </p:spPr>
        <p:txBody>
          <a:bodyPr vert="horz" lIns="91440" tIns="45720" rIns="91440" bIns="45720" rtlCol="0">
            <a:noAutofit/>
          </a:bodyPr>
          <a:lstStyle/>
          <a:p>
            <a:pPr marL="342900" indent="-342900" algn="l">
              <a:spcBef>
                <a:spcPct val="20000"/>
              </a:spcBef>
            </a:pPr>
            <a:r>
              <a:rPr lang="en-US" sz="4000" b="1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BACKGROUND IMAGE</a:t>
            </a:r>
          </a:p>
        </p:txBody>
      </p:sp>
      <p:pic>
        <p:nvPicPr>
          <p:cNvPr id="7" name="Picture 6" descr="Screen Shot 2016-06-28 at 5.00.4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629" y="1123951"/>
            <a:ext cx="2073371" cy="3809999"/>
          </a:xfrm>
          <a:prstGeom prst="rect">
            <a:avLst/>
          </a:prstGeom>
        </p:spPr>
      </p:pic>
      <p:sp>
        <p:nvSpPr>
          <p:cNvPr id="18" name="Right Arrow 17"/>
          <p:cNvSpPr/>
          <p:nvPr/>
        </p:nvSpPr>
        <p:spPr>
          <a:xfrm rot="10800000" flipV="1">
            <a:off x="7514873" y="3409950"/>
            <a:ext cx="333727" cy="160411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ight Arrow 18"/>
          <p:cNvSpPr/>
          <p:nvPr/>
        </p:nvSpPr>
        <p:spPr>
          <a:xfrm rot="16200000">
            <a:off x="6608484" y="4484761"/>
            <a:ext cx="333727" cy="16530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 flipV="1">
            <a:off x="5990873" y="1581150"/>
            <a:ext cx="333727" cy="160411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416064"/>
            <a:ext cx="6172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TEXT COLOR AND SIZE</a:t>
            </a:r>
            <a:endParaRPr lang="en-US" sz="4000" dirty="0">
              <a:solidFill>
                <a:srgbClr val="002855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62000" y="1581150"/>
            <a:ext cx="4876800" cy="182880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2855"/>
              </a:buClr>
              <a:buFont typeface="Arial" charset="0"/>
              <a:buChar char="•"/>
            </a:pPr>
            <a:r>
              <a:rPr lang="en-US" sz="1800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Use the formatting palette to edit selected text’s color and size</a:t>
            </a:r>
          </a:p>
          <a:p>
            <a:pPr>
              <a:spcBef>
                <a:spcPts val="0"/>
              </a:spcBef>
              <a:buClr>
                <a:srgbClr val="F0B31C"/>
              </a:buClr>
            </a:pPr>
            <a:endParaRPr lang="en-US" sz="1800" dirty="0" smtClean="0">
              <a:solidFill>
                <a:srgbClr val="002855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ts val="0"/>
              </a:spcBef>
              <a:buClr>
                <a:srgbClr val="002855"/>
              </a:buClr>
            </a:pPr>
            <a:r>
              <a:rPr lang="en-US" sz="1800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You can use the recent color palette that includes WVU gold and blue</a:t>
            </a:r>
          </a:p>
        </p:txBody>
      </p:sp>
      <p:pic>
        <p:nvPicPr>
          <p:cNvPr id="7" name="Picture 6" descr="Screen shot 2011-03-15 at 11.56.46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514350"/>
            <a:ext cx="1729313" cy="4343400"/>
          </a:xfrm>
          <a:prstGeom prst="rect">
            <a:avLst/>
          </a:prstGeom>
          <a:effectLst>
            <a:outerShdw blurRad="190500" dist="139700" dir="2700000">
              <a:srgbClr val="000000">
                <a:alpha val="27000"/>
              </a:srgbClr>
            </a:outerShdw>
          </a:effectLst>
        </p:spPr>
      </p:pic>
      <p:sp>
        <p:nvSpPr>
          <p:cNvPr id="8" name="Right Arrow 7"/>
          <p:cNvSpPr/>
          <p:nvPr/>
        </p:nvSpPr>
        <p:spPr>
          <a:xfrm>
            <a:off x="6400800" y="1139584"/>
            <a:ext cx="333727" cy="16530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6400799" y="3035153"/>
            <a:ext cx="333727" cy="16530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817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914400" y="3058584"/>
            <a:ext cx="5791200" cy="1474787"/>
          </a:xfrm>
        </p:spPr>
        <p:txBody>
          <a:bodyPr>
            <a:normAutofit/>
          </a:bodyPr>
          <a:lstStyle/>
          <a:p>
            <a:r>
              <a:rPr lang="en-US" sz="1800" dirty="0" smtClean="0"/>
              <a:t>Under the Design tab you can apply a theme to previously created presentations</a:t>
            </a:r>
          </a:p>
          <a:p>
            <a:pPr>
              <a:lnSpc>
                <a:spcPct val="150000"/>
              </a:lnSpc>
            </a:pPr>
            <a:r>
              <a:rPr lang="en-US" sz="1800" dirty="0" smtClean="0"/>
              <a:t>Create or save theme </a:t>
            </a: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342900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ADAPTABLE THEME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316567"/>
            <a:ext cx="7632700" cy="1549400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 rot="5400000">
            <a:off x="2811388" y="1390196"/>
            <a:ext cx="333727" cy="16530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rot="16200000">
            <a:off x="1592189" y="2809068"/>
            <a:ext cx="333727" cy="16530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712913" y="1352550"/>
            <a:ext cx="7431087" cy="2438400"/>
          </a:xfrm>
        </p:spPr>
        <p:txBody>
          <a:bodyPr>
            <a:normAutofit/>
          </a:bodyPr>
          <a:lstStyle/>
          <a:p>
            <a:r>
              <a:rPr lang="en-US" sz="3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 MORE INFORMATION ON THE WVU BRAND GO TO:</a:t>
            </a:r>
            <a:r>
              <a:rPr lang="en-US" sz="3300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3300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3300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3300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b="1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BRAND.WVU.EDU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WVUBrand.thmx</Template>
  <TotalTime>1729</TotalTime>
  <Words>239</Words>
  <Application>Microsoft Macintosh PowerPoint</Application>
  <PresentationFormat>On-screen Show (16:9)</PresentationFormat>
  <Paragraphs>39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 Black</vt:lpstr>
      <vt:lpstr>Calibri</vt:lpstr>
      <vt:lpstr>Calibri Light</vt:lpstr>
      <vt:lpstr>Arial</vt:lpstr>
      <vt:lpstr>Custom Design</vt:lpstr>
      <vt:lpstr>1_Custom Design</vt:lpstr>
      <vt:lpstr>2_Custom Design</vt:lpstr>
      <vt:lpstr>3_Custom Design</vt:lpstr>
      <vt:lpstr>4_Custom Design</vt:lpstr>
      <vt:lpstr>5_Custom Design</vt:lpstr>
      <vt:lpstr>PLEASE USE THIS TEMPLATE  TO CREATE PRESENTATIONS USING THE WVU BRAND. </vt:lpstr>
      <vt:lpstr>SPECS</vt:lpstr>
      <vt:lpstr>BASIC OPTIONS</vt:lpstr>
      <vt:lpstr>DIMENSION: 16x9</vt:lpstr>
      <vt:lpstr>SLIDE LAYOUT</vt:lpstr>
      <vt:lpstr>BACKGROUND IMAGE</vt:lpstr>
      <vt:lpstr>PowerPoint Presentation</vt:lpstr>
      <vt:lpstr>ADAPTABLE THEME</vt:lpstr>
      <vt:lpstr>FOR MORE INFORMATION ON THE WVU BRAND GO TO:  BRAND.WVU.EDU</vt:lpstr>
    </vt:vector>
  </TitlesOfParts>
  <Manager/>
  <Company>West Virginia University</Company>
  <LinksUpToDate>false</LinksUpToDate>
  <SharedDoc>false</SharedDoc>
  <HyperlinkBase/>
  <HyperlinksChanged>false</HyperlinksChanged>
  <AppVersion>15.0022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Chris Schwer</dc:creator>
  <cp:keywords/>
  <dc:description/>
  <cp:lastModifiedBy>Angela Caudill</cp:lastModifiedBy>
  <cp:revision>141</cp:revision>
  <cp:lastPrinted>2011-03-15T19:57:48Z</cp:lastPrinted>
  <dcterms:created xsi:type="dcterms:W3CDTF">2011-03-24T20:59:43Z</dcterms:created>
  <dcterms:modified xsi:type="dcterms:W3CDTF">2017-05-17T20:23:40Z</dcterms:modified>
  <cp:category/>
</cp:coreProperties>
</file>